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slideLayouts/slideLayout2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  <p:sldMasterId id="2147483653" r:id="rId3"/>
  </p:sldMasterIdLst>
  <p:notesMasterIdLst>
    <p:notesMasterId r:id="rId23"/>
  </p:notesMasterIdLst>
  <p:sldIdLst>
    <p:sldId id="256" r:id="rId4"/>
    <p:sldId id="265" r:id="rId5"/>
    <p:sldId id="273" r:id="rId6"/>
    <p:sldId id="279" r:id="rId7"/>
    <p:sldId id="298" r:id="rId8"/>
    <p:sldId id="275" r:id="rId9"/>
    <p:sldId id="309" r:id="rId10"/>
    <p:sldId id="311" r:id="rId11"/>
    <p:sldId id="310" r:id="rId12"/>
    <p:sldId id="312" r:id="rId13"/>
    <p:sldId id="313" r:id="rId14"/>
    <p:sldId id="301" r:id="rId15"/>
    <p:sldId id="287" r:id="rId16"/>
    <p:sldId id="299" r:id="rId17"/>
    <p:sldId id="305" r:id="rId18"/>
    <p:sldId id="306" r:id="rId19"/>
    <p:sldId id="308" r:id="rId20"/>
    <p:sldId id="307" r:id="rId21"/>
    <p:sldId id="300" r:id="rId22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9B6CC"/>
    <a:srgbClr val="57A7BE"/>
    <a:srgbClr val="57A7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316" autoAdjust="0"/>
    <p:restoredTop sz="96196" autoAdjust="0"/>
  </p:normalViewPr>
  <p:slideViewPr>
    <p:cSldViewPr>
      <p:cViewPr varScale="1">
        <p:scale>
          <a:sx n="100" d="100"/>
          <a:sy n="100" d="100"/>
        </p:scale>
        <p:origin x="690" y="9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B428EB-F3A7-4A96-BB1D-43FE156CDB2B}" type="datetimeFigureOut">
              <a:rPr lang="ko-KR" altLang="en-US" smtClean="0"/>
              <a:t>2019-03-27</a:t>
            </a:fld>
            <a:endParaRPr lang="ko-KR" alt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4F3882-DEFD-4E72-8E13-72C60FD89A16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567069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2.png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879812" y="1923678"/>
            <a:ext cx="3384376" cy="104824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600" b="1" baseline="0">
                <a:solidFill>
                  <a:schemeClr val="accent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sz="3600" dirty="0">
                <a:ea typeface="맑은 고딕" pitchFamily="50" charset="-127"/>
              </a:rPr>
              <a:t>FREE PPT TEMPLATES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879664" y="3003798"/>
            <a:ext cx="3384376" cy="481178"/>
          </a:xfrm>
          <a:prstGeom prst="rect">
            <a:avLst/>
          </a:prstGeom>
        </p:spPr>
        <p:txBody>
          <a:bodyPr anchor="ctr"/>
          <a:lstStyle>
            <a:lvl1pPr mar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1" baseline="0">
                <a:solidFill>
                  <a:schemeClr val="accent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INSTERT THE TITLE OF YOUR </a:t>
            </a:r>
          </a:p>
          <a:p>
            <a:pPr lvl="0"/>
            <a:r>
              <a:rPr lang="en-US" altLang="ko-KR" dirty="0"/>
              <a:t>PRESENTATION HERE</a:t>
            </a:r>
            <a:endParaRPr lang="ko-KR" altLang="en-US" dirty="0"/>
          </a:p>
        </p:txBody>
      </p:sp>
      <p:sp>
        <p:nvSpPr>
          <p:cNvPr id="3" name="Oval 2"/>
          <p:cNvSpPr/>
          <p:nvPr userDrawn="1"/>
        </p:nvSpPr>
        <p:spPr>
          <a:xfrm>
            <a:off x="2979198" y="996200"/>
            <a:ext cx="3240360" cy="3240360"/>
          </a:xfrm>
          <a:prstGeom prst="ellipse">
            <a:avLst/>
          </a:prstGeom>
          <a:noFill/>
          <a:ln w="15875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27365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2483768" y="303498"/>
            <a:ext cx="1944216" cy="45365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4676775" y="303498"/>
            <a:ext cx="1944216" cy="45365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203899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4247964" y="339502"/>
            <a:ext cx="1944216" cy="446449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6444448" y="2774906"/>
            <a:ext cx="2304016" cy="202909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395536" y="2774906"/>
            <a:ext cx="3600160" cy="202909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996812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/>
          <p:cNvSpPr/>
          <p:nvPr userDrawn="1"/>
        </p:nvSpPr>
        <p:spPr>
          <a:xfrm rot="10800000">
            <a:off x="6804000" y="1"/>
            <a:ext cx="2340000" cy="23400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5424595" y="286544"/>
            <a:ext cx="2160000" cy="2160000"/>
          </a:xfrm>
          <a:prstGeom prst="diamond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4260726" y="1476772"/>
            <a:ext cx="2160000" cy="2160000"/>
          </a:xfrm>
          <a:prstGeom prst="diamond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5424595" y="2662808"/>
            <a:ext cx="2160000" cy="2160000"/>
          </a:xfrm>
          <a:prstGeom prst="diamond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6588464" y="1476772"/>
            <a:ext cx="2160000" cy="2160000"/>
          </a:xfrm>
          <a:prstGeom prst="diamond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4" name="Right Triangle 13"/>
          <p:cNvSpPr/>
          <p:nvPr userDrawn="1"/>
        </p:nvSpPr>
        <p:spPr>
          <a:xfrm>
            <a:off x="0" y="2803500"/>
            <a:ext cx="2340000" cy="23400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210269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2591944" y="0"/>
            <a:ext cx="1980056" cy="173878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4752184" y="0"/>
            <a:ext cx="1980056" cy="173878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7" hasCustomPrompt="1"/>
          </p:nvPr>
        </p:nvSpPr>
        <p:spPr>
          <a:xfrm>
            <a:off x="6912424" y="0"/>
            <a:ext cx="1980056" cy="173878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8" hasCustomPrompt="1"/>
          </p:nvPr>
        </p:nvSpPr>
        <p:spPr>
          <a:xfrm>
            <a:off x="2591944" y="3404720"/>
            <a:ext cx="1980056" cy="173878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9" hasCustomPrompt="1"/>
          </p:nvPr>
        </p:nvSpPr>
        <p:spPr>
          <a:xfrm>
            <a:off x="4752184" y="3404720"/>
            <a:ext cx="1980056" cy="173878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idx="20" hasCustomPrompt="1"/>
          </p:nvPr>
        </p:nvSpPr>
        <p:spPr>
          <a:xfrm>
            <a:off x="6912424" y="3404720"/>
            <a:ext cx="1980056" cy="173878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95639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0" y="2787774"/>
            <a:ext cx="9144000" cy="235572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6" name="Picture 2" descr="D:\Fullppt\005-PNG이미지\노트북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896" y="1095375"/>
            <a:ext cx="6011911" cy="3057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5283453" y="1491630"/>
            <a:ext cx="2834003" cy="211421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764934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and Contents Layou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5" name="Picture 2" descr="D:\KBM-정애\014-Fullppt\PNG이미지\모니터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286352"/>
            <a:ext cx="3672408" cy="3661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771161" y="1446782"/>
            <a:ext cx="3325137" cy="232379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400" baseline="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159670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6" name="Group 5"/>
          <p:cNvGrpSpPr/>
          <p:nvPr userDrawn="1"/>
        </p:nvGrpSpPr>
        <p:grpSpPr>
          <a:xfrm>
            <a:off x="3377124" y="506011"/>
            <a:ext cx="2376264" cy="4104459"/>
            <a:chOff x="2627784" y="1825002"/>
            <a:chExt cx="1198166" cy="2069560"/>
          </a:xfrm>
        </p:grpSpPr>
        <p:sp>
          <p:nvSpPr>
            <p:cNvPr id="7" name="Rounded Rectangle 6"/>
            <p:cNvSpPr/>
            <p:nvPr/>
          </p:nvSpPr>
          <p:spPr>
            <a:xfrm>
              <a:off x="2627784" y="1825002"/>
              <a:ext cx="1198166" cy="2069560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3155241" y="1922844"/>
              <a:ext cx="143251" cy="27666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3168829" y="3704452"/>
              <a:ext cx="116076" cy="127684"/>
              <a:chOff x="2453209" y="5151638"/>
              <a:chExt cx="191820" cy="211002"/>
            </a:xfrm>
          </p:grpSpPr>
          <p:sp>
            <p:nvSpPr>
              <p:cNvPr id="12" name="Oval 11"/>
              <p:cNvSpPr/>
              <p:nvPr userDrawn="1"/>
            </p:nvSpPr>
            <p:spPr>
              <a:xfrm>
                <a:off x="2453209" y="5151638"/>
                <a:ext cx="191820" cy="211002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Rounded Rectangle 12"/>
              <p:cNvSpPr/>
              <p:nvPr userDrawn="1"/>
            </p:nvSpPr>
            <p:spPr>
              <a:xfrm>
                <a:off x="2505251" y="5208531"/>
                <a:ext cx="87734" cy="97215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sp>
        <p:nvSpPr>
          <p:cNvPr id="14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3526032" y="843558"/>
            <a:ext cx="2091935" cy="329854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1555456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2843808" y="0"/>
            <a:ext cx="6300192" cy="5143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0" y="0"/>
            <a:ext cx="2843808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9262278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467544" y="0"/>
            <a:ext cx="3312368" cy="13476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467544" y="3795886"/>
            <a:ext cx="3312368" cy="13476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467544" y="1491630"/>
            <a:ext cx="3312368" cy="216024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7241539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grpSp>
        <p:nvGrpSpPr>
          <p:cNvPr id="5" name="Group 4"/>
          <p:cNvGrpSpPr/>
          <p:nvPr userDrawn="1"/>
        </p:nvGrpSpPr>
        <p:grpSpPr>
          <a:xfrm>
            <a:off x="354008" y="1131589"/>
            <a:ext cx="2849840" cy="3649171"/>
            <a:chOff x="354008" y="1131589"/>
            <a:chExt cx="2849840" cy="3649171"/>
          </a:xfrm>
        </p:grpSpPr>
        <p:sp>
          <p:nvSpPr>
            <p:cNvPr id="6" name="Rounded Rectangle 5"/>
            <p:cNvSpPr/>
            <p:nvPr/>
          </p:nvSpPr>
          <p:spPr>
            <a:xfrm>
              <a:off x="354008" y="1131589"/>
              <a:ext cx="2849840" cy="3649171"/>
            </a:xfrm>
            <a:prstGeom prst="roundRect">
              <a:avLst>
                <a:gd name="adj" fmla="val 3968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531932" y="1347500"/>
              <a:ext cx="108520" cy="3240473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2" name="Half Frame 11"/>
            <p:cNvSpPr/>
            <p:nvPr/>
          </p:nvSpPr>
          <p:spPr>
            <a:xfrm rot="5400000">
              <a:off x="2592642" y="1238201"/>
              <a:ext cx="502331" cy="502331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381822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solidFill>
          <a:srgbClr val="57A7B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3775634"/>
            <a:ext cx="9144000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Thank you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-148" y="4351698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4" name="Picture 2" descr="G:\002-KIMS BUSINESS\007-02-Googleslidesppt\02-GSppt-Contents-Kim\20170429\02-\item01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5" y="357831"/>
            <a:ext cx="3101574" cy="3419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ounded Rectangle 3"/>
          <p:cNvSpPr/>
          <p:nvPr userDrawn="1"/>
        </p:nvSpPr>
        <p:spPr>
          <a:xfrm rot="2539017">
            <a:off x="-150396" y="312859"/>
            <a:ext cx="1311499" cy="276834"/>
          </a:xfrm>
          <a:custGeom>
            <a:avLst/>
            <a:gdLst/>
            <a:ahLst/>
            <a:cxnLst/>
            <a:rect l="l" t="t" r="r" b="b"/>
            <a:pathLst>
              <a:path w="1311499" h="276834">
                <a:moveTo>
                  <a:pt x="0" y="168822"/>
                </a:moveTo>
                <a:lnTo>
                  <a:pt x="1257493" y="168822"/>
                </a:lnTo>
                <a:cubicBezTo>
                  <a:pt x="1287320" y="168822"/>
                  <a:pt x="1311499" y="193001"/>
                  <a:pt x="1311499" y="222828"/>
                </a:cubicBezTo>
                <a:cubicBezTo>
                  <a:pt x="1311499" y="252655"/>
                  <a:pt x="1287320" y="276834"/>
                  <a:pt x="1257493" y="276834"/>
                </a:cubicBezTo>
                <a:lnTo>
                  <a:pt x="98341" y="276834"/>
                </a:lnTo>
                <a:close/>
                <a:moveTo>
                  <a:pt x="13263" y="108012"/>
                </a:moveTo>
                <a:lnTo>
                  <a:pt x="131896" y="0"/>
                </a:lnTo>
                <a:lnTo>
                  <a:pt x="990679" y="0"/>
                </a:lnTo>
                <a:cubicBezTo>
                  <a:pt x="1020506" y="0"/>
                  <a:pt x="1044685" y="24179"/>
                  <a:pt x="1044685" y="54006"/>
                </a:cubicBezTo>
                <a:cubicBezTo>
                  <a:pt x="1044685" y="83833"/>
                  <a:pt x="1020506" y="108012"/>
                  <a:pt x="990679" y="108012"/>
                </a:cubicBezTo>
                <a:close/>
              </a:path>
            </a:pathLst>
          </a:custGeom>
          <a:solidFill>
            <a:schemeClr val="bg1"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ounded Rectangle 7"/>
          <p:cNvSpPr/>
          <p:nvPr userDrawn="1"/>
        </p:nvSpPr>
        <p:spPr>
          <a:xfrm rot="2539017">
            <a:off x="7980742" y="4555158"/>
            <a:ext cx="1313980" cy="276835"/>
          </a:xfrm>
          <a:custGeom>
            <a:avLst/>
            <a:gdLst/>
            <a:ahLst/>
            <a:cxnLst/>
            <a:rect l="l" t="t" r="r" b="b"/>
            <a:pathLst>
              <a:path w="1313980" h="276835">
                <a:moveTo>
                  <a:pt x="282631" y="184641"/>
                </a:moveTo>
                <a:cubicBezTo>
                  <a:pt x="292404" y="174868"/>
                  <a:pt x="305907" y="168823"/>
                  <a:pt x="320820" y="168822"/>
                </a:cubicBezTo>
                <a:lnTo>
                  <a:pt x="1281494" y="168822"/>
                </a:lnTo>
                <a:lnTo>
                  <a:pt x="1162861" y="276834"/>
                </a:lnTo>
                <a:lnTo>
                  <a:pt x="320820" y="276835"/>
                </a:lnTo>
                <a:cubicBezTo>
                  <a:pt x="290992" y="276835"/>
                  <a:pt x="266814" y="252656"/>
                  <a:pt x="266814" y="222829"/>
                </a:cubicBezTo>
                <a:cubicBezTo>
                  <a:pt x="266814" y="207915"/>
                  <a:pt x="272859" y="194413"/>
                  <a:pt x="282631" y="184641"/>
                </a:cubicBezTo>
                <a:close/>
                <a:moveTo>
                  <a:pt x="15817" y="15819"/>
                </a:moveTo>
                <a:cubicBezTo>
                  <a:pt x="25590" y="6046"/>
                  <a:pt x="39091" y="1"/>
                  <a:pt x="54005" y="1"/>
                </a:cubicBezTo>
                <a:lnTo>
                  <a:pt x="1215638" y="0"/>
                </a:lnTo>
                <a:lnTo>
                  <a:pt x="1313980" y="108013"/>
                </a:lnTo>
                <a:lnTo>
                  <a:pt x="54005" y="108013"/>
                </a:lnTo>
                <a:cubicBezTo>
                  <a:pt x="24178" y="108013"/>
                  <a:pt x="0" y="83834"/>
                  <a:pt x="0" y="54007"/>
                </a:cubicBezTo>
                <a:cubicBezTo>
                  <a:pt x="0" y="39093"/>
                  <a:pt x="6044" y="25592"/>
                  <a:pt x="15817" y="15819"/>
                </a:cubicBezTo>
                <a:close/>
              </a:path>
            </a:pathLst>
          </a:custGeom>
          <a:solidFill>
            <a:schemeClr val="bg1"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247715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Layou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707904" y="2253238"/>
            <a:ext cx="5436096" cy="47357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707904" y="2726814"/>
            <a:ext cx="5436096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grpSp>
        <p:nvGrpSpPr>
          <p:cNvPr id="4" name="Group 3"/>
          <p:cNvGrpSpPr/>
          <p:nvPr userDrawn="1"/>
        </p:nvGrpSpPr>
        <p:grpSpPr>
          <a:xfrm>
            <a:off x="1359273" y="1356135"/>
            <a:ext cx="2420639" cy="2425386"/>
            <a:chOff x="894913" y="1065128"/>
            <a:chExt cx="2420639" cy="2425386"/>
          </a:xfrm>
        </p:grpSpPr>
        <p:pic>
          <p:nvPicPr>
            <p:cNvPr id="5" name="Picture 4" descr="G:\002-KIMS BUSINESS\007-02-Googleslidesppt\02-GSppt-Contents-Kim\20170429\02-\item02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44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004758">
              <a:off x="963129" y="1820488"/>
              <a:ext cx="1630218" cy="1709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4" descr="G:\002-KIMS BUSINESS\007-02-Googleslidesppt\02-GSppt-Contents-Kim\20170429\02-\item02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8569023">
              <a:off x="1645526" y="1354124"/>
              <a:ext cx="1630218" cy="1709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Oval 6"/>
            <p:cNvSpPr/>
            <p:nvPr/>
          </p:nvSpPr>
          <p:spPr>
            <a:xfrm>
              <a:off x="1115616" y="1539635"/>
              <a:ext cx="1616891" cy="161689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8" name="Picture 4" descr="G:\002-KIMS BUSINESS\007-02-Googleslidesppt\02-GSppt-Contents-Kim\20170429\02-\item02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44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3475233">
              <a:off x="894913" y="1065128"/>
              <a:ext cx="1630218" cy="1709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7382354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End Slide Layout">
    <p:bg>
      <p:bgPr>
        <a:solidFill>
          <a:srgbClr val="57A7B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3"/>
          <p:cNvSpPr/>
          <p:nvPr userDrawn="1"/>
        </p:nvSpPr>
        <p:spPr>
          <a:xfrm rot="2539017">
            <a:off x="-150396" y="312859"/>
            <a:ext cx="1311499" cy="276834"/>
          </a:xfrm>
          <a:custGeom>
            <a:avLst/>
            <a:gdLst/>
            <a:ahLst/>
            <a:cxnLst/>
            <a:rect l="l" t="t" r="r" b="b"/>
            <a:pathLst>
              <a:path w="1311499" h="276834">
                <a:moveTo>
                  <a:pt x="0" y="168822"/>
                </a:moveTo>
                <a:lnTo>
                  <a:pt x="1257493" y="168822"/>
                </a:lnTo>
                <a:cubicBezTo>
                  <a:pt x="1287320" y="168822"/>
                  <a:pt x="1311499" y="193001"/>
                  <a:pt x="1311499" y="222828"/>
                </a:cubicBezTo>
                <a:cubicBezTo>
                  <a:pt x="1311499" y="252655"/>
                  <a:pt x="1287320" y="276834"/>
                  <a:pt x="1257493" y="276834"/>
                </a:cubicBezTo>
                <a:lnTo>
                  <a:pt x="98341" y="276834"/>
                </a:lnTo>
                <a:close/>
                <a:moveTo>
                  <a:pt x="13263" y="108012"/>
                </a:moveTo>
                <a:lnTo>
                  <a:pt x="131896" y="0"/>
                </a:lnTo>
                <a:lnTo>
                  <a:pt x="990679" y="0"/>
                </a:lnTo>
                <a:cubicBezTo>
                  <a:pt x="1020506" y="0"/>
                  <a:pt x="1044685" y="24179"/>
                  <a:pt x="1044685" y="54006"/>
                </a:cubicBezTo>
                <a:cubicBezTo>
                  <a:pt x="1044685" y="83833"/>
                  <a:pt x="1020506" y="108012"/>
                  <a:pt x="990679" y="108012"/>
                </a:cubicBezTo>
                <a:close/>
              </a:path>
            </a:pathLst>
          </a:custGeom>
          <a:solidFill>
            <a:schemeClr val="bg1"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ounded Rectangle 7"/>
          <p:cNvSpPr/>
          <p:nvPr userDrawn="1"/>
        </p:nvSpPr>
        <p:spPr>
          <a:xfrm rot="2539017">
            <a:off x="7980742" y="4555158"/>
            <a:ext cx="1313980" cy="276835"/>
          </a:xfrm>
          <a:custGeom>
            <a:avLst/>
            <a:gdLst/>
            <a:ahLst/>
            <a:cxnLst/>
            <a:rect l="l" t="t" r="r" b="b"/>
            <a:pathLst>
              <a:path w="1313980" h="276835">
                <a:moveTo>
                  <a:pt x="282631" y="184641"/>
                </a:moveTo>
                <a:cubicBezTo>
                  <a:pt x="292404" y="174868"/>
                  <a:pt x="305907" y="168823"/>
                  <a:pt x="320820" y="168822"/>
                </a:cubicBezTo>
                <a:lnTo>
                  <a:pt x="1281494" y="168822"/>
                </a:lnTo>
                <a:lnTo>
                  <a:pt x="1162861" y="276834"/>
                </a:lnTo>
                <a:lnTo>
                  <a:pt x="320820" y="276835"/>
                </a:lnTo>
                <a:cubicBezTo>
                  <a:pt x="290992" y="276835"/>
                  <a:pt x="266814" y="252656"/>
                  <a:pt x="266814" y="222829"/>
                </a:cubicBezTo>
                <a:cubicBezTo>
                  <a:pt x="266814" y="207915"/>
                  <a:pt x="272859" y="194413"/>
                  <a:pt x="282631" y="184641"/>
                </a:cubicBezTo>
                <a:close/>
                <a:moveTo>
                  <a:pt x="15817" y="15819"/>
                </a:moveTo>
                <a:cubicBezTo>
                  <a:pt x="25590" y="6046"/>
                  <a:pt x="39091" y="1"/>
                  <a:pt x="54005" y="1"/>
                </a:cubicBezTo>
                <a:lnTo>
                  <a:pt x="1215638" y="0"/>
                </a:lnTo>
                <a:lnTo>
                  <a:pt x="1313980" y="108013"/>
                </a:lnTo>
                <a:lnTo>
                  <a:pt x="54005" y="108013"/>
                </a:lnTo>
                <a:cubicBezTo>
                  <a:pt x="24178" y="108013"/>
                  <a:pt x="0" y="83834"/>
                  <a:pt x="0" y="54007"/>
                </a:cubicBezTo>
                <a:cubicBezTo>
                  <a:pt x="0" y="39093"/>
                  <a:pt x="6044" y="25592"/>
                  <a:pt x="15817" y="15819"/>
                </a:cubicBezTo>
                <a:close/>
              </a:path>
            </a:pathLst>
          </a:custGeom>
          <a:solidFill>
            <a:schemeClr val="bg1"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" name="Group 1"/>
          <p:cNvGrpSpPr/>
          <p:nvPr userDrawn="1"/>
        </p:nvGrpSpPr>
        <p:grpSpPr>
          <a:xfrm>
            <a:off x="2691166" y="319499"/>
            <a:ext cx="4378671" cy="4443349"/>
            <a:chOff x="2987824" y="255370"/>
            <a:chExt cx="3658591" cy="3712633"/>
          </a:xfrm>
        </p:grpSpPr>
        <p:sp>
          <p:nvSpPr>
            <p:cNvPr id="16" name="Rounded Rectangle 7"/>
            <p:cNvSpPr/>
            <p:nvPr userDrawn="1"/>
          </p:nvSpPr>
          <p:spPr>
            <a:xfrm rot="2743412">
              <a:off x="2570129" y="839249"/>
              <a:ext cx="1479455" cy="311698"/>
            </a:xfrm>
            <a:custGeom>
              <a:avLst/>
              <a:gdLst/>
              <a:ahLst/>
              <a:cxnLst/>
              <a:rect l="l" t="t" r="r" b="b"/>
              <a:pathLst>
                <a:path w="1313980" h="276835">
                  <a:moveTo>
                    <a:pt x="282631" y="184641"/>
                  </a:moveTo>
                  <a:cubicBezTo>
                    <a:pt x="292404" y="174868"/>
                    <a:pt x="305907" y="168823"/>
                    <a:pt x="320820" y="168822"/>
                  </a:cubicBezTo>
                  <a:lnTo>
                    <a:pt x="1281494" y="168822"/>
                  </a:lnTo>
                  <a:lnTo>
                    <a:pt x="1162861" y="276834"/>
                  </a:lnTo>
                  <a:lnTo>
                    <a:pt x="320820" y="276835"/>
                  </a:lnTo>
                  <a:cubicBezTo>
                    <a:pt x="290992" y="276835"/>
                    <a:pt x="266814" y="252656"/>
                    <a:pt x="266814" y="222829"/>
                  </a:cubicBezTo>
                  <a:cubicBezTo>
                    <a:pt x="266814" y="207915"/>
                    <a:pt x="272859" y="194413"/>
                    <a:pt x="282631" y="184641"/>
                  </a:cubicBezTo>
                  <a:close/>
                  <a:moveTo>
                    <a:pt x="15817" y="15819"/>
                  </a:moveTo>
                  <a:cubicBezTo>
                    <a:pt x="25590" y="6046"/>
                    <a:pt x="39091" y="1"/>
                    <a:pt x="54005" y="1"/>
                  </a:cubicBezTo>
                  <a:lnTo>
                    <a:pt x="1215638" y="0"/>
                  </a:lnTo>
                  <a:lnTo>
                    <a:pt x="1313980" y="108013"/>
                  </a:lnTo>
                  <a:lnTo>
                    <a:pt x="54005" y="108013"/>
                  </a:lnTo>
                  <a:cubicBezTo>
                    <a:pt x="24178" y="108013"/>
                    <a:pt x="0" y="83834"/>
                    <a:pt x="0" y="54007"/>
                  </a:cubicBezTo>
                  <a:cubicBezTo>
                    <a:pt x="0" y="39093"/>
                    <a:pt x="6044" y="25592"/>
                    <a:pt x="15817" y="15819"/>
                  </a:cubicBezTo>
                  <a:close/>
                </a:path>
              </a:pathLst>
            </a:custGeom>
            <a:solidFill>
              <a:schemeClr val="bg1">
                <a:alpha val="2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ounded Rectangle 3"/>
            <p:cNvSpPr/>
            <p:nvPr userDrawn="1"/>
          </p:nvSpPr>
          <p:spPr>
            <a:xfrm rot="2588287">
              <a:off x="4911045" y="3207276"/>
              <a:ext cx="1476662" cy="311697"/>
            </a:xfrm>
            <a:custGeom>
              <a:avLst/>
              <a:gdLst/>
              <a:ahLst/>
              <a:cxnLst/>
              <a:rect l="l" t="t" r="r" b="b"/>
              <a:pathLst>
                <a:path w="1311499" h="276834">
                  <a:moveTo>
                    <a:pt x="0" y="168822"/>
                  </a:moveTo>
                  <a:lnTo>
                    <a:pt x="1257493" y="168822"/>
                  </a:lnTo>
                  <a:cubicBezTo>
                    <a:pt x="1287320" y="168822"/>
                    <a:pt x="1311499" y="193001"/>
                    <a:pt x="1311499" y="222828"/>
                  </a:cubicBezTo>
                  <a:cubicBezTo>
                    <a:pt x="1311499" y="252655"/>
                    <a:pt x="1287320" y="276834"/>
                    <a:pt x="1257493" y="276834"/>
                  </a:cubicBezTo>
                  <a:lnTo>
                    <a:pt x="98341" y="276834"/>
                  </a:lnTo>
                  <a:close/>
                  <a:moveTo>
                    <a:pt x="13263" y="108012"/>
                  </a:moveTo>
                  <a:lnTo>
                    <a:pt x="131896" y="0"/>
                  </a:lnTo>
                  <a:lnTo>
                    <a:pt x="990679" y="0"/>
                  </a:lnTo>
                  <a:cubicBezTo>
                    <a:pt x="1020506" y="0"/>
                    <a:pt x="1044685" y="24179"/>
                    <a:pt x="1044685" y="54006"/>
                  </a:cubicBezTo>
                  <a:cubicBezTo>
                    <a:pt x="1044685" y="83833"/>
                    <a:pt x="1020506" y="108012"/>
                    <a:pt x="990679" y="108012"/>
                  </a:cubicBezTo>
                  <a:close/>
                </a:path>
              </a:pathLst>
            </a:custGeom>
            <a:solidFill>
              <a:schemeClr val="bg1">
                <a:alpha val="2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7" name="Group 6"/>
            <p:cNvGrpSpPr/>
            <p:nvPr userDrawn="1"/>
          </p:nvGrpSpPr>
          <p:grpSpPr>
            <a:xfrm>
              <a:off x="2987824" y="302237"/>
              <a:ext cx="3658591" cy="3665766"/>
              <a:chOff x="894913" y="1065128"/>
              <a:chExt cx="2420639" cy="2425386"/>
            </a:xfrm>
          </p:grpSpPr>
          <p:pic>
            <p:nvPicPr>
              <p:cNvPr id="8" name="Picture 7" descr="G:\002-KIMS BUSINESS\007-02-Googleslidesppt\02-GSppt-Contents-Kim\20170429\02-\item02.png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44000" contrast="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004758">
                <a:off x="963129" y="1820488"/>
                <a:ext cx="1630218" cy="17098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" name="Picture 4" descr="G:\002-KIMS BUSINESS\007-02-Googleslidesppt\02-GSppt-Contents-Kim\20170429\02-\item02.png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8569023">
                <a:off x="1645526" y="1354124"/>
                <a:ext cx="1630218" cy="17098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2" name="Oval 11"/>
              <p:cNvSpPr/>
              <p:nvPr/>
            </p:nvSpPr>
            <p:spPr>
              <a:xfrm>
                <a:off x="1115616" y="1539635"/>
                <a:ext cx="1616891" cy="161689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3" name="Picture 4" descr="G:\002-KIMS BUSINESS\007-02-Googleslidesppt\02-GSppt-Contents-Kim\20170429\02-\item02.png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44000" contrast="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3475233">
                <a:off x="894913" y="1065128"/>
                <a:ext cx="1630218" cy="17098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9" name="Oval 18"/>
            <p:cNvSpPr/>
            <p:nvPr userDrawn="1"/>
          </p:nvSpPr>
          <p:spPr>
            <a:xfrm>
              <a:off x="3452395" y="1155308"/>
              <a:ext cx="2188355" cy="2188355"/>
            </a:xfrm>
            <a:prstGeom prst="ellipse">
              <a:avLst/>
            </a:prstGeom>
            <a:noFill/>
            <a:ln w="15875">
              <a:solidFill>
                <a:schemeClr val="accent2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392288" y="2283718"/>
            <a:ext cx="2359424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1" baseline="0">
                <a:solidFill>
                  <a:schemeClr val="accent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Welcome!!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392140" y="2859781"/>
            <a:ext cx="2359424" cy="57606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accent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4216616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757120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6946270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123478"/>
            <a:ext cx="8820472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23528" y="699542"/>
            <a:ext cx="8820472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2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97845489-B228-40CA-99BD-CBA41EE6F99E}"/>
              </a:ext>
            </a:extLst>
          </p:cNvPr>
          <p:cNvSpPr/>
          <p:nvPr userDrawn="1"/>
        </p:nvSpPr>
        <p:spPr>
          <a:xfrm>
            <a:off x="0" y="1059582"/>
            <a:ext cx="9144000" cy="408391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29044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619672" y="123478"/>
            <a:ext cx="7524328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1619672" y="699542"/>
            <a:ext cx="7524328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2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40741845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s and Conten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563888" y="627534"/>
            <a:ext cx="1296144" cy="1296144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3563888" y="2031690"/>
            <a:ext cx="1296144" cy="1296144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3563888" y="3435846"/>
            <a:ext cx="1296144" cy="1296144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760772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540000" anchor="t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74002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6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5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6" Type="http://schemas.openxmlformats.org/officeDocument/2006/relationships/slideLayout" Target="../slideLayouts/slideLayout19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7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6683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3" r:id="rId3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7555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1" r:id="rId2"/>
    <p:sldLayoutId id="2147483652" r:id="rId3"/>
    <p:sldLayoutId id="2147483660" r:id="rId4"/>
    <p:sldLayoutId id="2147483662" r:id="rId5"/>
    <p:sldLayoutId id="2147483665" r:id="rId6"/>
    <p:sldLayoutId id="2147483666" r:id="rId7"/>
    <p:sldLayoutId id="2147483663" r:id="rId8"/>
    <p:sldLayoutId id="2147483664" r:id="rId9"/>
    <p:sldLayoutId id="2147483667" r:id="rId10"/>
    <p:sldLayoutId id="2147483668" r:id="rId11"/>
    <p:sldLayoutId id="2147483655" r:id="rId12"/>
    <p:sldLayoutId id="2147483669" r:id="rId13"/>
    <p:sldLayoutId id="2147483670" r:id="rId14"/>
    <p:sldLayoutId id="2147483671" r:id="rId15"/>
    <p:sldLayoutId id="2147483656" r:id="rId16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4710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856687" y="1552198"/>
            <a:ext cx="3384376" cy="731520"/>
          </a:xfrm>
        </p:spPr>
        <p:txBody>
          <a:bodyPr/>
          <a:lstStyle/>
          <a:p>
            <a:pPr lvl="0">
              <a:spcBef>
                <a:spcPts val="100"/>
              </a:spcBef>
            </a:pPr>
            <a:r>
              <a:rPr lang="en-ID" sz="3100" kern="600" spc="600" dirty="0" smtClean="0">
                <a:latin typeface="Cyberdyne Super-Italic" pitchFamily="2" charset="0"/>
              </a:rPr>
              <a:t>SOBAT</a:t>
            </a:r>
          </a:p>
          <a:p>
            <a:pPr lvl="0">
              <a:spcBef>
                <a:spcPts val="100"/>
              </a:spcBef>
            </a:pPr>
            <a:r>
              <a:rPr lang="en-ID" sz="3100" kern="600" spc="600" dirty="0" smtClean="0">
                <a:latin typeface="Cyberdyne Super-Italic" pitchFamily="2" charset="0"/>
              </a:rPr>
              <a:t>MIRAMAR </a:t>
            </a:r>
            <a:endParaRPr lang="en-US" altLang="ko-KR" sz="3100" b="1" kern="600" spc="600" dirty="0">
              <a:solidFill>
                <a:srgbClr val="57A7BD"/>
              </a:solidFill>
              <a:latin typeface="Cyberdyne Super-Italic" pitchFamily="2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918449" y="2724329"/>
            <a:ext cx="3384376" cy="481178"/>
          </a:xfrm>
        </p:spPr>
        <p:txBody>
          <a:bodyPr/>
          <a:lstStyle/>
          <a:p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Alringga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Rizky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[17523045]</a:t>
            </a:r>
            <a:endParaRPr lang="en-US" sz="14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Arif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Taufiq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Mahendra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[17523017]</a:t>
            </a:r>
            <a:endParaRPr lang="en-US" sz="14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Izzan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Yataqqi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[17523060]</a:t>
            </a:r>
            <a:endParaRPr lang="en-US" sz="14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Rachmad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Arif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Naufal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[17523046]</a:t>
            </a:r>
            <a:endParaRPr lang="en-US" sz="14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Raditia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Fadillah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Akbar 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[17523056]</a:t>
            </a:r>
            <a:endParaRPr lang="en-US" sz="14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1841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id-ID" dirty="0" smtClean="0"/>
          </a:p>
          <a:p>
            <a:r>
              <a:rPr lang="en-US" dirty="0" smtClean="0"/>
              <a:t>Story </a:t>
            </a:r>
            <a:r>
              <a:rPr lang="en-US" dirty="0"/>
              <a:t>Board</a:t>
            </a:r>
          </a:p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728" y="798673"/>
            <a:ext cx="3514745" cy="191230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8641" y="798673"/>
            <a:ext cx="3585807" cy="191709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728" y="2900955"/>
            <a:ext cx="3514745" cy="185167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8641" y="2900955"/>
            <a:ext cx="3585808" cy="185167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200" y="5143500"/>
            <a:ext cx="4136024" cy="3080743"/>
          </a:xfrm>
          <a:prstGeom prst="rect">
            <a:avLst/>
          </a:prstGeom>
        </p:spPr>
      </p:pic>
      <p:sp>
        <p:nvSpPr>
          <p:cNvPr id="9" name="Snip and Round Single Corner Rectangle 8"/>
          <p:cNvSpPr/>
          <p:nvPr/>
        </p:nvSpPr>
        <p:spPr>
          <a:xfrm>
            <a:off x="179512" y="812945"/>
            <a:ext cx="504056" cy="315155"/>
          </a:xfrm>
          <a:prstGeom prst="snip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d-ID" dirty="0" smtClean="0">
                <a:latin typeface="Algerian" panose="04020705040A02060702" pitchFamily="82" charset="0"/>
              </a:rPr>
              <a:t>9</a:t>
            </a:r>
            <a:endParaRPr lang="en-US" dirty="0">
              <a:latin typeface="Algerian" panose="04020705040A02060702" pitchFamily="82" charset="0"/>
            </a:endParaRPr>
          </a:p>
        </p:txBody>
      </p:sp>
      <p:sp>
        <p:nvSpPr>
          <p:cNvPr id="10" name="Snip and Round Single Corner Rectangle 9"/>
          <p:cNvSpPr/>
          <p:nvPr/>
        </p:nvSpPr>
        <p:spPr>
          <a:xfrm>
            <a:off x="179512" y="2898996"/>
            <a:ext cx="504056" cy="343700"/>
          </a:xfrm>
          <a:prstGeom prst="snip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d-ID" dirty="0" smtClean="0">
                <a:latin typeface="Algerian" panose="04020705040A02060702" pitchFamily="82" charset="0"/>
              </a:rPr>
              <a:t>11</a:t>
            </a:r>
            <a:endParaRPr lang="en-US" dirty="0">
              <a:latin typeface="Algerian" panose="04020705040A02060702" pitchFamily="82" charset="0"/>
            </a:endParaRPr>
          </a:p>
        </p:txBody>
      </p:sp>
      <p:sp>
        <p:nvSpPr>
          <p:cNvPr id="11" name="Snip and Round Single Corner Rectangle 10"/>
          <p:cNvSpPr/>
          <p:nvPr/>
        </p:nvSpPr>
        <p:spPr>
          <a:xfrm>
            <a:off x="4399311" y="2893687"/>
            <a:ext cx="547042" cy="349009"/>
          </a:xfrm>
          <a:prstGeom prst="snip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d-ID" dirty="0" smtClean="0">
                <a:latin typeface="Algerian" panose="04020705040A02060702" pitchFamily="82" charset="0"/>
              </a:rPr>
              <a:t>12</a:t>
            </a:r>
            <a:endParaRPr lang="en-US" dirty="0">
              <a:latin typeface="Algerian" panose="04020705040A02060702" pitchFamily="82" charset="0"/>
            </a:endParaRPr>
          </a:p>
        </p:txBody>
      </p:sp>
      <p:sp>
        <p:nvSpPr>
          <p:cNvPr id="12" name="Snip and Round Single Corner Rectangle 11"/>
          <p:cNvSpPr/>
          <p:nvPr/>
        </p:nvSpPr>
        <p:spPr>
          <a:xfrm>
            <a:off x="4387281" y="798673"/>
            <a:ext cx="539551" cy="343700"/>
          </a:xfrm>
          <a:prstGeom prst="snip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d-ID" sz="1600" dirty="0" smtClean="0">
                <a:latin typeface="Algerian" panose="04020705040A02060702" pitchFamily="82" charset="0"/>
              </a:rPr>
              <a:t>10</a:t>
            </a:r>
            <a:endParaRPr lang="en-US" sz="1600" dirty="0"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9963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Story Board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3611" y="1275606"/>
            <a:ext cx="4316777" cy="321537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Snip and Round Single Corner Rectangle 4"/>
          <p:cNvSpPr/>
          <p:nvPr/>
        </p:nvSpPr>
        <p:spPr>
          <a:xfrm>
            <a:off x="1691680" y="1275606"/>
            <a:ext cx="576064" cy="432048"/>
          </a:xfrm>
          <a:prstGeom prst="snip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d-ID" dirty="0" smtClean="0">
                <a:latin typeface="Algerian" panose="04020705040A02060702" pitchFamily="82" charset="0"/>
              </a:rPr>
              <a:t>13</a:t>
            </a:r>
            <a:endParaRPr lang="en-US" dirty="0"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3273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164037" y="2571750"/>
            <a:ext cx="2736304" cy="274320"/>
          </a:xfrm>
        </p:spPr>
        <p:txBody>
          <a:bodyPr/>
          <a:lstStyle/>
          <a:p>
            <a:r>
              <a:rPr lang="en-US" altLang="ko-KR" sz="2400" dirty="0">
                <a:latin typeface="Retro Computer" panose="02000000000000000000" pitchFamily="2" charset="0"/>
              </a:rPr>
              <a:t>Game </a:t>
            </a:r>
            <a:r>
              <a:rPr lang="en-US" altLang="ko-KR" sz="2400" dirty="0" smtClean="0">
                <a:latin typeface="Retro Computer" panose="02000000000000000000" pitchFamily="2" charset="0"/>
              </a:rPr>
              <a:t>St</a:t>
            </a:r>
            <a:r>
              <a:rPr lang="id-ID" altLang="ko-KR" sz="2400" dirty="0" smtClean="0">
                <a:latin typeface="Retro Computer" panose="02000000000000000000" pitchFamily="2" charset="0"/>
              </a:rPr>
              <a:t>r</a:t>
            </a:r>
            <a:r>
              <a:rPr lang="en-US" altLang="ko-KR" sz="2400" dirty="0" err="1" smtClean="0">
                <a:latin typeface="Retro Computer" panose="02000000000000000000" pitchFamily="2" charset="0"/>
              </a:rPr>
              <a:t>ucture</a:t>
            </a:r>
            <a:endParaRPr lang="ko-KR" altLang="en-US" sz="2400" dirty="0">
              <a:latin typeface="Retro Computer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2146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100000">
            <a:off x="2866860" y="1327376"/>
            <a:ext cx="3733809" cy="3125981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Game </a:t>
            </a:r>
            <a:r>
              <a:rPr lang="en-US" altLang="ko-KR" dirty="0" smtClean="0"/>
              <a:t>St</a:t>
            </a:r>
            <a:r>
              <a:rPr lang="id-ID" altLang="ko-KR" dirty="0" smtClean="0"/>
              <a:t>r</a:t>
            </a:r>
            <a:r>
              <a:rPr lang="en-US" altLang="ko-KR" dirty="0" err="1" smtClean="0"/>
              <a:t>ucture</a:t>
            </a:r>
            <a:endParaRPr lang="ko-KR" altLang="en-US" dirty="0"/>
          </a:p>
        </p:txBody>
      </p:sp>
      <p:sp>
        <p:nvSpPr>
          <p:cNvPr id="6" name="Oval 5"/>
          <p:cNvSpPr/>
          <p:nvPr/>
        </p:nvSpPr>
        <p:spPr>
          <a:xfrm>
            <a:off x="2411760" y="1348124"/>
            <a:ext cx="670485" cy="670485"/>
          </a:xfrm>
          <a:prstGeom prst="ellipse">
            <a:avLst/>
          </a:prstGeom>
          <a:solidFill>
            <a:schemeClr val="accent2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Oval 6"/>
          <p:cNvSpPr/>
          <p:nvPr/>
        </p:nvSpPr>
        <p:spPr>
          <a:xfrm>
            <a:off x="2411760" y="2433671"/>
            <a:ext cx="670485" cy="670485"/>
          </a:xfrm>
          <a:prstGeom prst="ellipse">
            <a:avLst/>
          </a:prstGeom>
          <a:solidFill>
            <a:schemeClr val="accent2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Oval 7"/>
          <p:cNvSpPr/>
          <p:nvPr/>
        </p:nvSpPr>
        <p:spPr>
          <a:xfrm>
            <a:off x="2411760" y="3549795"/>
            <a:ext cx="670485" cy="670485"/>
          </a:xfrm>
          <a:prstGeom prst="ellipse">
            <a:avLst/>
          </a:prstGeom>
          <a:solidFill>
            <a:schemeClr val="accent2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Oval 8"/>
          <p:cNvSpPr/>
          <p:nvPr/>
        </p:nvSpPr>
        <p:spPr>
          <a:xfrm>
            <a:off x="6012160" y="1348124"/>
            <a:ext cx="670485" cy="670485"/>
          </a:xfrm>
          <a:prstGeom prst="ellipse">
            <a:avLst/>
          </a:prstGeom>
          <a:solidFill>
            <a:schemeClr val="accent2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Oval 9"/>
          <p:cNvSpPr/>
          <p:nvPr/>
        </p:nvSpPr>
        <p:spPr>
          <a:xfrm>
            <a:off x="6012160" y="2464248"/>
            <a:ext cx="670485" cy="670485"/>
          </a:xfrm>
          <a:prstGeom prst="ellipse">
            <a:avLst/>
          </a:prstGeom>
          <a:solidFill>
            <a:schemeClr val="accent2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Oval 10"/>
          <p:cNvSpPr/>
          <p:nvPr/>
        </p:nvSpPr>
        <p:spPr>
          <a:xfrm>
            <a:off x="6012160" y="3379612"/>
            <a:ext cx="670485" cy="670485"/>
          </a:xfrm>
          <a:prstGeom prst="ellipse">
            <a:avLst/>
          </a:prstGeom>
          <a:solidFill>
            <a:schemeClr val="accent2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2" name="Elbow Connector 11"/>
          <p:cNvCxnSpPr>
            <a:stCxn id="6" idx="6"/>
          </p:cNvCxnSpPr>
          <p:nvPr/>
        </p:nvCxnSpPr>
        <p:spPr>
          <a:xfrm>
            <a:off x="3082245" y="1683367"/>
            <a:ext cx="1201723" cy="557731"/>
          </a:xfrm>
          <a:prstGeom prst="bentConnector3">
            <a:avLst>
              <a:gd name="adj1" fmla="val 59331"/>
            </a:avLst>
          </a:prstGeom>
          <a:ln w="19050">
            <a:solidFill>
              <a:schemeClr val="bg1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6"/>
          <p:cNvCxnSpPr>
            <a:stCxn id="7" idx="6"/>
          </p:cNvCxnSpPr>
          <p:nvPr/>
        </p:nvCxnSpPr>
        <p:spPr>
          <a:xfrm>
            <a:off x="3082245" y="2768914"/>
            <a:ext cx="1345739" cy="335242"/>
          </a:xfrm>
          <a:prstGeom prst="bentConnector3">
            <a:avLst/>
          </a:prstGeom>
          <a:ln w="19050">
            <a:solidFill>
              <a:schemeClr val="bg1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/>
          <p:cNvCxnSpPr>
            <a:stCxn id="8" idx="6"/>
          </p:cNvCxnSpPr>
          <p:nvPr/>
        </p:nvCxnSpPr>
        <p:spPr>
          <a:xfrm flipV="1">
            <a:off x="3082245" y="3549795"/>
            <a:ext cx="1345739" cy="335243"/>
          </a:xfrm>
          <a:prstGeom prst="bentConnector3">
            <a:avLst/>
          </a:prstGeom>
          <a:ln w="19050">
            <a:solidFill>
              <a:schemeClr val="bg1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/>
          <p:cNvCxnSpPr>
            <a:stCxn id="9" idx="2"/>
          </p:cNvCxnSpPr>
          <p:nvPr/>
        </p:nvCxnSpPr>
        <p:spPr>
          <a:xfrm rot="10800000" flipV="1">
            <a:off x="4572000" y="1683366"/>
            <a:ext cx="1440160" cy="278865"/>
          </a:xfrm>
          <a:prstGeom prst="bentConnector3">
            <a:avLst/>
          </a:prstGeom>
          <a:ln w="19050">
            <a:solidFill>
              <a:schemeClr val="bg1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stCxn id="10" idx="2"/>
          </p:cNvCxnSpPr>
          <p:nvPr/>
        </p:nvCxnSpPr>
        <p:spPr>
          <a:xfrm rot="10800000">
            <a:off x="4716016" y="2385115"/>
            <a:ext cx="1296144" cy="414377"/>
          </a:xfrm>
          <a:prstGeom prst="bentConnector3">
            <a:avLst/>
          </a:prstGeom>
          <a:ln w="19050">
            <a:solidFill>
              <a:schemeClr val="bg1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30"/>
          <p:cNvCxnSpPr>
            <a:stCxn id="11" idx="2"/>
          </p:cNvCxnSpPr>
          <p:nvPr/>
        </p:nvCxnSpPr>
        <p:spPr>
          <a:xfrm rot="10800000" flipV="1">
            <a:off x="4427984" y="3714854"/>
            <a:ext cx="1584177" cy="125683"/>
          </a:xfrm>
          <a:prstGeom prst="bentConnector3">
            <a:avLst>
              <a:gd name="adj1" fmla="val 43466"/>
            </a:avLst>
          </a:prstGeom>
          <a:ln w="19050">
            <a:solidFill>
              <a:schemeClr val="bg1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Group 41"/>
          <p:cNvGrpSpPr/>
          <p:nvPr/>
        </p:nvGrpSpPr>
        <p:grpSpPr>
          <a:xfrm>
            <a:off x="323528" y="1286573"/>
            <a:ext cx="2017490" cy="1073902"/>
            <a:chOff x="803640" y="3336957"/>
            <a:chExt cx="2059657" cy="1073902"/>
          </a:xfrm>
        </p:grpSpPr>
        <p:sp>
          <p:nvSpPr>
            <p:cNvPr id="43" name="TextBox 42"/>
            <p:cNvSpPr txBox="1"/>
            <p:nvPr/>
          </p:nvSpPr>
          <p:spPr>
            <a:xfrm>
              <a:off x="803640" y="3579862"/>
              <a:ext cx="205965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Number of Player :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1</a:t>
              </a:r>
            </a:p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Player </a:t>
              </a:r>
              <a:r>
                <a:rPr lang="en-US" altLang="ko-KR" sz="1200" b="1" dirty="0" smtClean="0">
                  <a:solidFill>
                    <a:schemeClr val="bg1"/>
                  </a:solidFill>
                  <a:cs typeface="Arial" pitchFamily="34" charset="0"/>
                </a:rPr>
                <a:t>Role:</a:t>
              </a:r>
              <a:r>
                <a:rPr lang="en-US" altLang="ko-KR" sz="1200" dirty="0" smtClean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Survivor</a:t>
              </a:r>
            </a:p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Player </a:t>
              </a:r>
              <a:r>
                <a:rPr lang="en-US" altLang="ko-KR" sz="1200" b="1" dirty="0" smtClean="0">
                  <a:solidFill>
                    <a:schemeClr val="bg1"/>
                  </a:solidFill>
                  <a:cs typeface="Arial" pitchFamily="34" charset="0"/>
                </a:rPr>
                <a:t>Interaction:</a:t>
              </a:r>
              <a:r>
                <a:rPr lang="en-US" altLang="ko-KR" sz="1200" dirty="0" smtClean="0">
                  <a:solidFill>
                    <a:schemeClr val="bg1"/>
                  </a:solidFill>
                  <a:cs typeface="Arial" pitchFamily="34" charset="0"/>
                </a:rPr>
                <a:t> Game</a:t>
              </a:r>
              <a:endParaRPr lang="en-US" altLang="ko-KR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803640" y="3336957"/>
              <a:ext cx="20596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Player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312900" y="2416629"/>
            <a:ext cx="2089498" cy="704570"/>
            <a:chOff x="803640" y="3336957"/>
            <a:chExt cx="2059657" cy="704570"/>
          </a:xfrm>
        </p:grpSpPr>
        <p:sp>
          <p:nvSpPr>
            <p:cNvPr id="46" name="TextBox 45"/>
            <p:cNvSpPr txBox="1"/>
            <p:nvPr/>
          </p:nvSpPr>
          <p:spPr>
            <a:xfrm>
              <a:off x="803640" y="3579862"/>
              <a:ext cx="20596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altLang="ko-KR" sz="1200" dirty="0" smtClean="0">
                  <a:solidFill>
                    <a:schemeClr val="bg1"/>
                  </a:solidFill>
                  <a:cs typeface="Arial" pitchFamily="34" charset="0"/>
                </a:rPr>
                <a:t>-Construction, </a:t>
              </a:r>
              <a:r>
                <a:rPr lang="fr-FR" altLang="ko-KR" sz="1200" dirty="0">
                  <a:solidFill>
                    <a:schemeClr val="bg1"/>
                  </a:solidFill>
                  <a:cs typeface="Arial" pitchFamily="34" charset="0"/>
                </a:rPr>
                <a:t>Exploration,  </a:t>
              </a:r>
              <a:r>
                <a:rPr lang="fr-FR" altLang="ko-KR" sz="1200" dirty="0" smtClean="0">
                  <a:solidFill>
                    <a:schemeClr val="bg1"/>
                  </a:solidFill>
                  <a:cs typeface="Arial" pitchFamily="34" charset="0"/>
                </a:rPr>
                <a:t>  </a:t>
              </a:r>
              <a:r>
                <a:rPr lang="fr-FR" altLang="ko-KR" sz="12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fr-FR" altLang="ko-KR" sz="1200" dirty="0" smtClean="0">
                  <a:solidFill>
                    <a:schemeClr val="bg1"/>
                  </a:solidFill>
                  <a:cs typeface="Arial" pitchFamily="34" charset="0"/>
                </a:rPr>
                <a:t> Solution</a:t>
              </a:r>
              <a:endParaRPr lang="fr-FR" altLang="ko-KR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803640" y="3336957"/>
              <a:ext cx="20596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smtClean="0">
                  <a:solidFill>
                    <a:schemeClr val="bg1"/>
                  </a:solidFill>
                  <a:cs typeface="Arial" pitchFamily="34" charset="0"/>
                </a:rPr>
                <a:t>Objective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322262" y="3520090"/>
            <a:ext cx="1801466" cy="704570"/>
            <a:chOff x="803640" y="3336957"/>
            <a:chExt cx="2059657" cy="704570"/>
          </a:xfrm>
        </p:grpSpPr>
        <p:sp>
          <p:nvSpPr>
            <p:cNvPr id="49" name="TextBox 48"/>
            <p:cNvSpPr txBox="1"/>
            <p:nvPr/>
          </p:nvSpPr>
          <p:spPr>
            <a:xfrm>
              <a:off x="803640" y="3579862"/>
              <a:ext cx="20596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-Health, Terrain, Action</a:t>
              </a:r>
              <a:r>
                <a:rPr lang="en-US" altLang="ko-KR" sz="1200">
                  <a:solidFill>
                    <a:schemeClr val="bg1"/>
                  </a:solidFill>
                  <a:cs typeface="Arial" pitchFamily="34" charset="0"/>
                </a:rPr>
                <a:t>, </a:t>
              </a:r>
              <a:r>
                <a:rPr lang="en-US" altLang="ko-KR" sz="1200" smtClean="0">
                  <a:solidFill>
                    <a:schemeClr val="bg1"/>
                  </a:solidFill>
                  <a:cs typeface="Arial" pitchFamily="34" charset="0"/>
                </a:rPr>
                <a:t>Object</a:t>
              </a:r>
              <a:endParaRPr lang="en-US" altLang="ko-KR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803640" y="3336957"/>
              <a:ext cx="20596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Resource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51" name="Group 50"/>
          <p:cNvGrpSpPr/>
          <p:nvPr/>
        </p:nvGrpSpPr>
        <p:grpSpPr>
          <a:xfrm flipH="1">
            <a:off x="6804248" y="1131590"/>
            <a:ext cx="1800000" cy="1443234"/>
            <a:chOff x="803640" y="3336957"/>
            <a:chExt cx="2059657" cy="1443234"/>
          </a:xfrm>
        </p:grpSpPr>
        <p:sp>
          <p:nvSpPr>
            <p:cNvPr id="52" name="TextBox 51"/>
            <p:cNvSpPr txBox="1"/>
            <p:nvPr/>
          </p:nvSpPr>
          <p:spPr>
            <a:xfrm>
              <a:off x="803640" y="3579862"/>
              <a:ext cx="2059657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-Internal </a:t>
              </a:r>
              <a:endParaRPr lang="en-US" altLang="ko-KR" sz="1200" dirty="0" smtClean="0">
                <a:solidFill>
                  <a:schemeClr val="bg1"/>
                </a:solidFill>
                <a:cs typeface="Arial" pitchFamily="34" charset="0"/>
              </a:endParaRPr>
            </a:p>
            <a:p>
              <a:r>
                <a:rPr lang="fr-FR" altLang="ko-KR" sz="1200" b="1" dirty="0" err="1">
                  <a:solidFill>
                    <a:schemeClr val="bg1"/>
                  </a:solidFill>
                  <a:cs typeface="Arial" pitchFamily="34" charset="0"/>
                </a:rPr>
                <a:t>Conflict</a:t>
              </a:r>
              <a:r>
                <a:rPr lang="fr-FR" altLang="ko-KR" sz="1200" b="1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fr-FR" altLang="ko-KR" sz="1200" b="1" dirty="0" smtClean="0">
                  <a:solidFill>
                    <a:schemeClr val="bg1"/>
                  </a:solidFill>
                  <a:cs typeface="Arial" pitchFamily="34" charset="0"/>
                </a:rPr>
                <a:t>Source:</a:t>
              </a:r>
              <a:endParaRPr lang="fr-FR" altLang="ko-KR" sz="1200" b="1" dirty="0">
                <a:solidFill>
                  <a:schemeClr val="bg1"/>
                </a:solidFill>
                <a:cs typeface="Arial" pitchFamily="34" charset="0"/>
              </a:endParaRPr>
            </a:p>
            <a:p>
              <a:r>
                <a:rPr lang="fr-FR" altLang="ko-KR" sz="12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fr-FR" altLang="ko-KR" sz="1200" dirty="0" smtClean="0">
                  <a:solidFill>
                    <a:schemeClr val="bg1"/>
                  </a:solidFill>
                  <a:cs typeface="Arial" pitchFamily="34" charset="0"/>
                </a:rPr>
                <a:t>-Obstacles</a:t>
              </a:r>
              <a:endParaRPr lang="fr-FR" altLang="ko-KR" sz="1200" dirty="0">
                <a:solidFill>
                  <a:schemeClr val="bg1"/>
                </a:solidFill>
                <a:cs typeface="Arial" pitchFamily="34" charset="0"/>
              </a:endParaRPr>
            </a:p>
            <a:p>
              <a:r>
                <a:rPr lang="fr-FR" altLang="ko-KR" sz="12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fr-FR" altLang="ko-KR" sz="1200" dirty="0" smtClean="0">
                  <a:solidFill>
                    <a:schemeClr val="bg1"/>
                  </a:solidFill>
                  <a:cs typeface="Arial" pitchFamily="34" charset="0"/>
                </a:rPr>
                <a:t>-</a:t>
              </a:r>
              <a:r>
                <a:rPr lang="fr-FR" altLang="ko-KR" sz="1200" dirty="0" err="1" smtClean="0">
                  <a:solidFill>
                    <a:schemeClr val="bg1"/>
                  </a:solidFill>
                  <a:cs typeface="Arial" pitchFamily="34" charset="0"/>
                </a:rPr>
                <a:t>Opponents</a:t>
              </a:r>
              <a:endParaRPr lang="fr-FR" altLang="ko-KR" sz="1200" dirty="0">
                <a:solidFill>
                  <a:schemeClr val="bg1"/>
                </a:solidFill>
                <a:cs typeface="Arial" pitchFamily="34" charset="0"/>
              </a:endParaRPr>
            </a:p>
            <a:p>
              <a:r>
                <a:rPr lang="fr-FR" altLang="ko-KR" sz="12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fr-FR" altLang="ko-KR" sz="1200" dirty="0" smtClean="0">
                  <a:solidFill>
                    <a:schemeClr val="bg1"/>
                  </a:solidFill>
                  <a:cs typeface="Arial" pitchFamily="34" charset="0"/>
                </a:rPr>
                <a:t>-</a:t>
              </a:r>
              <a:r>
                <a:rPr lang="fr-FR" altLang="ko-KR" sz="1200" dirty="0" err="1" smtClean="0">
                  <a:solidFill>
                    <a:schemeClr val="bg1"/>
                  </a:solidFill>
                  <a:cs typeface="Arial" pitchFamily="34" charset="0"/>
                </a:rPr>
                <a:t>Dilemma</a:t>
              </a:r>
              <a:endParaRPr lang="fr-FR" altLang="ko-KR" sz="1200" dirty="0">
                <a:solidFill>
                  <a:schemeClr val="bg1"/>
                </a:solidFill>
                <a:cs typeface="Arial" pitchFamily="34" charset="0"/>
              </a:endParaRPr>
            </a:p>
            <a:p>
              <a:endParaRPr lang="en-US" altLang="ko-KR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803640" y="3336957"/>
              <a:ext cx="20596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Conflict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54" name="Group 53"/>
          <p:cNvGrpSpPr/>
          <p:nvPr/>
        </p:nvGrpSpPr>
        <p:grpSpPr>
          <a:xfrm flipH="1">
            <a:off x="6804248" y="2447839"/>
            <a:ext cx="1800000" cy="519904"/>
            <a:chOff x="803640" y="3336957"/>
            <a:chExt cx="2059657" cy="519904"/>
          </a:xfrm>
        </p:grpSpPr>
        <p:sp>
          <p:nvSpPr>
            <p:cNvPr id="55" name="TextBox 54"/>
            <p:cNvSpPr txBox="1"/>
            <p:nvPr/>
          </p:nvSpPr>
          <p:spPr>
            <a:xfrm>
              <a:off x="803640" y="3579862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- Physical Limitation</a:t>
              </a: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803640" y="3336957"/>
              <a:ext cx="20596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Boundary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57" name="Group 56"/>
          <p:cNvGrpSpPr/>
          <p:nvPr/>
        </p:nvGrpSpPr>
        <p:grpSpPr>
          <a:xfrm flipH="1">
            <a:off x="6804248" y="3363838"/>
            <a:ext cx="1800000" cy="519904"/>
            <a:chOff x="803640" y="3336957"/>
            <a:chExt cx="2059657" cy="519904"/>
          </a:xfrm>
        </p:grpSpPr>
        <p:sp>
          <p:nvSpPr>
            <p:cNvPr id="58" name="TextBox 57"/>
            <p:cNvSpPr txBox="1"/>
            <p:nvPr/>
          </p:nvSpPr>
          <p:spPr>
            <a:xfrm>
              <a:off x="803640" y="3579862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-Resource control </a:t>
              </a: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803640" y="3336957"/>
              <a:ext cx="20596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Challenge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62" name="Oval 61"/>
          <p:cNvSpPr/>
          <p:nvPr/>
        </p:nvSpPr>
        <p:spPr>
          <a:xfrm>
            <a:off x="6012160" y="4217989"/>
            <a:ext cx="670485" cy="670485"/>
          </a:xfrm>
          <a:prstGeom prst="ellipse">
            <a:avLst/>
          </a:prstGeom>
          <a:solidFill>
            <a:schemeClr val="accent2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63" name="Elbow Connector 62"/>
          <p:cNvCxnSpPr>
            <a:stCxn id="62" idx="2"/>
          </p:cNvCxnSpPr>
          <p:nvPr/>
        </p:nvCxnSpPr>
        <p:spPr>
          <a:xfrm rot="10800000">
            <a:off x="4716016" y="4138856"/>
            <a:ext cx="1296144" cy="414377"/>
          </a:xfrm>
          <a:prstGeom prst="bentConnector3">
            <a:avLst/>
          </a:prstGeom>
          <a:ln w="19050">
            <a:solidFill>
              <a:schemeClr val="bg1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4" name="Group 63"/>
          <p:cNvGrpSpPr/>
          <p:nvPr/>
        </p:nvGrpSpPr>
        <p:grpSpPr>
          <a:xfrm flipH="1">
            <a:off x="6804248" y="4301798"/>
            <a:ext cx="1800000" cy="523220"/>
            <a:chOff x="803640" y="3336957"/>
            <a:chExt cx="2059657" cy="523220"/>
          </a:xfrm>
        </p:grpSpPr>
        <p:sp>
          <p:nvSpPr>
            <p:cNvPr id="66" name="TextBox 65"/>
            <p:cNvSpPr txBox="1"/>
            <p:nvPr/>
          </p:nvSpPr>
          <p:spPr>
            <a:xfrm>
              <a:off x="803640" y="3336957"/>
              <a:ext cx="20596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Viewpoint</a:t>
              </a:r>
              <a:b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</a:b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803640" y="3579862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- </a:t>
              </a:r>
              <a:r>
                <a:rPr lang="en-US" altLang="ko-KR" sz="1200" dirty="0" smtClean="0">
                  <a:solidFill>
                    <a:schemeClr val="bg1"/>
                  </a:solidFill>
                  <a:cs typeface="Arial" pitchFamily="34" charset="0"/>
                </a:rPr>
                <a:t>First 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person </a:t>
              </a:r>
            </a:p>
          </p:txBody>
        </p:sp>
      </p:grpSp>
      <p:sp>
        <p:nvSpPr>
          <p:cNvPr id="67" name="Oval 21"/>
          <p:cNvSpPr>
            <a:spLocks noChangeAspect="1"/>
          </p:cNvSpPr>
          <p:nvPr/>
        </p:nvSpPr>
        <p:spPr>
          <a:xfrm>
            <a:off x="2515905" y="1451561"/>
            <a:ext cx="470734" cy="474667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68" name="Oval 21"/>
          <p:cNvSpPr>
            <a:spLocks noChangeAspect="1"/>
          </p:cNvSpPr>
          <p:nvPr/>
        </p:nvSpPr>
        <p:spPr>
          <a:xfrm>
            <a:off x="2513182" y="2531579"/>
            <a:ext cx="470734" cy="474667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69" name="Oval 21"/>
          <p:cNvSpPr>
            <a:spLocks noChangeAspect="1"/>
          </p:cNvSpPr>
          <p:nvPr/>
        </p:nvSpPr>
        <p:spPr>
          <a:xfrm>
            <a:off x="2511169" y="3647703"/>
            <a:ext cx="470734" cy="474667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70" name="Oval 21"/>
          <p:cNvSpPr>
            <a:spLocks noChangeAspect="1"/>
          </p:cNvSpPr>
          <p:nvPr/>
        </p:nvSpPr>
        <p:spPr>
          <a:xfrm>
            <a:off x="6122546" y="1456003"/>
            <a:ext cx="470734" cy="474667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71" name="Oval 21"/>
          <p:cNvSpPr>
            <a:spLocks noChangeAspect="1"/>
          </p:cNvSpPr>
          <p:nvPr/>
        </p:nvSpPr>
        <p:spPr>
          <a:xfrm>
            <a:off x="6122546" y="2562156"/>
            <a:ext cx="470734" cy="474667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72" name="Oval 21"/>
          <p:cNvSpPr>
            <a:spLocks noChangeAspect="1"/>
          </p:cNvSpPr>
          <p:nvPr/>
        </p:nvSpPr>
        <p:spPr>
          <a:xfrm>
            <a:off x="6122546" y="3489868"/>
            <a:ext cx="470734" cy="474667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73" name="Oval 21"/>
          <p:cNvSpPr>
            <a:spLocks noChangeAspect="1"/>
          </p:cNvSpPr>
          <p:nvPr/>
        </p:nvSpPr>
        <p:spPr>
          <a:xfrm>
            <a:off x="6112035" y="4315897"/>
            <a:ext cx="470734" cy="474667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51104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62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510588"/>
            <a:ext cx="9144000" cy="576064"/>
          </a:xfrm>
        </p:spPr>
        <p:txBody>
          <a:bodyPr/>
          <a:lstStyle/>
          <a:p>
            <a:r>
              <a:rPr lang="en-US" altLang="ko-KR" sz="4800" b="1" dirty="0" smtClean="0"/>
              <a:t>Outcome</a:t>
            </a:r>
            <a:endParaRPr lang="ko-KR" altLang="en-US" sz="4800" b="1" dirty="0"/>
          </a:p>
        </p:txBody>
      </p:sp>
      <p:sp>
        <p:nvSpPr>
          <p:cNvPr id="6" name="Rectangle 5"/>
          <p:cNvSpPr/>
          <p:nvPr/>
        </p:nvSpPr>
        <p:spPr>
          <a:xfrm>
            <a:off x="413544" y="2121021"/>
            <a:ext cx="108000" cy="165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593552" y="2609675"/>
            <a:ext cx="2030020" cy="678692"/>
            <a:chOff x="803640" y="3362835"/>
            <a:chExt cx="2059657" cy="678692"/>
          </a:xfrm>
        </p:grpSpPr>
        <p:sp>
          <p:nvSpPr>
            <p:cNvPr id="12" name="TextBox 6"/>
            <p:cNvSpPr txBox="1"/>
            <p:nvPr/>
          </p:nvSpPr>
          <p:spPr>
            <a:xfrm>
              <a:off x="803640" y="3579862"/>
              <a:ext cx="20596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200" dirty="0" err="1" smtClean="0">
                  <a:solidFill>
                    <a:schemeClr val="bg1"/>
                  </a:solidFill>
                  <a:cs typeface="Arial" pitchFamily="34" charset="0"/>
                </a:rPr>
                <a:t>Keadaan</a:t>
              </a:r>
              <a:r>
                <a:rPr lang="en-US" altLang="ko-KR" sz="1200" dirty="0" smtClean="0">
                  <a:solidFill>
                    <a:schemeClr val="bg1"/>
                  </a:solidFill>
                  <a:cs typeface="Arial" pitchFamily="34" charset="0"/>
                </a:rPr>
                <a:t> player </a:t>
              </a:r>
              <a:r>
                <a:rPr lang="en-US" altLang="ko-KR" sz="1200" dirty="0" err="1" smtClean="0">
                  <a:solidFill>
                    <a:schemeClr val="bg1"/>
                  </a:solidFill>
                  <a:cs typeface="Arial" pitchFamily="34" charset="0"/>
                </a:rPr>
                <a:t>mati</a:t>
              </a:r>
              <a:r>
                <a:rPr lang="en-US" altLang="ko-KR" sz="1200" dirty="0" smtClean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bg1"/>
                  </a:solidFill>
                  <a:cs typeface="Arial" pitchFamily="34" charset="0"/>
                </a:rPr>
                <a:t>atau</a:t>
              </a:r>
              <a:r>
                <a:rPr lang="en-US" altLang="ko-KR" sz="1200" dirty="0" smtClean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bg1"/>
                  </a:solidFill>
                  <a:cs typeface="Arial" pitchFamily="34" charset="0"/>
                </a:rPr>
                <a:t>hidup</a:t>
              </a:r>
              <a:r>
                <a:rPr lang="en-US" altLang="ko-KR" sz="1200" dirty="0" smtClean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bg1"/>
                  </a:solidFill>
                  <a:cs typeface="Arial" pitchFamily="34" charset="0"/>
                </a:rPr>
                <a:t>didalam</a:t>
              </a:r>
              <a:r>
                <a:rPr lang="en-US" altLang="ko-KR" sz="1200" dirty="0" smtClean="0">
                  <a:solidFill>
                    <a:schemeClr val="bg1"/>
                  </a:solidFill>
                  <a:cs typeface="Arial" pitchFamily="34" charset="0"/>
                </a:rPr>
                <a:t> game.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3" name="TextBox 7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Death or Alive</a:t>
              </a:r>
            </a:p>
          </p:txBody>
        </p:sp>
      </p:grpSp>
      <p:sp>
        <p:nvSpPr>
          <p:cNvPr id="8" name="Rectangle 7"/>
          <p:cNvSpPr/>
          <p:nvPr/>
        </p:nvSpPr>
        <p:spPr>
          <a:xfrm>
            <a:off x="8622456" y="2121021"/>
            <a:ext cx="108000" cy="165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6516216" y="2520141"/>
            <a:ext cx="2034232" cy="678692"/>
            <a:chOff x="803640" y="3362835"/>
            <a:chExt cx="2059657" cy="678692"/>
          </a:xfrm>
        </p:grpSpPr>
        <p:sp>
          <p:nvSpPr>
            <p:cNvPr id="10" name="TextBox 10"/>
            <p:cNvSpPr txBox="1"/>
            <p:nvPr/>
          </p:nvSpPr>
          <p:spPr>
            <a:xfrm>
              <a:off x="803640" y="3579862"/>
              <a:ext cx="20596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 altLang="ko-KR" sz="1200" dirty="0" smtClean="0">
                  <a:solidFill>
                    <a:schemeClr val="bg1"/>
                  </a:solidFill>
                  <a:cs typeface="Arial" pitchFamily="34" charset="0"/>
                </a:rPr>
                <a:t>Player </a:t>
              </a:r>
              <a:r>
                <a:rPr lang="en-US" altLang="ko-KR" sz="1200" dirty="0" err="1" smtClean="0">
                  <a:solidFill>
                    <a:schemeClr val="bg1"/>
                  </a:solidFill>
                  <a:cs typeface="Arial" pitchFamily="34" charset="0"/>
                </a:rPr>
                <a:t>berhasil</a:t>
              </a:r>
              <a:r>
                <a:rPr lang="en-US" altLang="ko-KR" sz="1200" dirty="0" smtClean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bg1"/>
                  </a:solidFill>
                  <a:cs typeface="Arial" pitchFamily="34" charset="0"/>
                </a:rPr>
                <a:t>keluar</a:t>
              </a:r>
              <a:r>
                <a:rPr lang="en-US" altLang="ko-KR" sz="1200" dirty="0" smtClean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bg1"/>
                  </a:solidFill>
                  <a:cs typeface="Arial" pitchFamily="34" charset="0"/>
                </a:rPr>
                <a:t>dari</a:t>
              </a:r>
              <a:r>
                <a:rPr lang="en-US" altLang="ko-KR" sz="1200" dirty="0" smtClean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bg1"/>
                  </a:solidFill>
                  <a:cs typeface="Arial" pitchFamily="34" charset="0"/>
                </a:rPr>
                <a:t>pulau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Victory Condition</a:t>
              </a: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2868665" y="1646530"/>
            <a:ext cx="3406670" cy="2425961"/>
            <a:chOff x="2868665" y="1646530"/>
            <a:chExt cx="3406670" cy="2425961"/>
          </a:xfrm>
        </p:grpSpPr>
        <p:sp>
          <p:nvSpPr>
            <p:cNvPr id="5" name="Block Arc 8"/>
            <p:cNvSpPr/>
            <p:nvPr/>
          </p:nvSpPr>
          <p:spPr>
            <a:xfrm rot="10800000">
              <a:off x="3660754" y="1646576"/>
              <a:ext cx="2614581" cy="2425915"/>
            </a:xfrm>
            <a:custGeom>
              <a:avLst/>
              <a:gdLst/>
              <a:ahLst/>
              <a:cxnLst/>
              <a:rect l="l" t="t" r="r" b="b"/>
              <a:pathLst>
                <a:path w="2304803" h="2138490">
                  <a:moveTo>
                    <a:pt x="1059335" y="2138490"/>
                  </a:moveTo>
                  <a:cubicBezTo>
                    <a:pt x="470113" y="2133016"/>
                    <a:pt x="-3629" y="1651882"/>
                    <a:pt x="21" y="1062646"/>
                  </a:cubicBezTo>
                  <a:cubicBezTo>
                    <a:pt x="3670" y="473410"/>
                    <a:pt x="483335" y="-1819"/>
                    <a:pt x="1072580" y="5"/>
                  </a:cubicBezTo>
                  <a:cubicBezTo>
                    <a:pt x="1658910" y="1821"/>
                    <a:pt x="2133817" y="475300"/>
                    <a:pt x="2138097" y="1060533"/>
                  </a:cubicBezTo>
                  <a:lnTo>
                    <a:pt x="2304803" y="1060533"/>
                  </a:lnTo>
                  <a:lnTo>
                    <a:pt x="2012522" y="1564465"/>
                  </a:lnTo>
                  <a:lnTo>
                    <a:pt x="1720241" y="1060533"/>
                  </a:lnTo>
                  <a:lnTo>
                    <a:pt x="1881750" y="1060533"/>
                  </a:lnTo>
                  <a:cubicBezTo>
                    <a:pt x="1877467" y="616568"/>
                    <a:pt x="1516849" y="257728"/>
                    <a:pt x="1071785" y="256350"/>
                  </a:cubicBezTo>
                  <a:cubicBezTo>
                    <a:pt x="623805" y="254963"/>
                    <a:pt x="259136" y="616261"/>
                    <a:pt x="256361" y="1064234"/>
                  </a:cubicBezTo>
                  <a:cubicBezTo>
                    <a:pt x="253587" y="1512207"/>
                    <a:pt x="613753" y="1877994"/>
                    <a:pt x="1061716" y="1882156"/>
                  </a:cubicBezTo>
                  <a:cubicBezTo>
                    <a:pt x="1060922" y="1967601"/>
                    <a:pt x="1060129" y="2053045"/>
                    <a:pt x="1059335" y="2138490"/>
                  </a:cubicBezTo>
                  <a:close/>
                </a:path>
              </a:pathLst>
            </a:cu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5" name="Block Arc 3"/>
            <p:cNvSpPr/>
            <p:nvPr/>
          </p:nvSpPr>
          <p:spPr>
            <a:xfrm>
              <a:off x="2868665" y="1646530"/>
              <a:ext cx="2614581" cy="2425915"/>
            </a:xfrm>
            <a:custGeom>
              <a:avLst/>
              <a:gdLst/>
              <a:ahLst/>
              <a:cxnLst/>
              <a:rect l="l" t="t" r="r" b="b"/>
              <a:pathLst>
                <a:path w="2304803" h="2138490">
                  <a:moveTo>
                    <a:pt x="1072580" y="5"/>
                  </a:moveTo>
                  <a:cubicBezTo>
                    <a:pt x="1658910" y="1821"/>
                    <a:pt x="2133817" y="475300"/>
                    <a:pt x="2138097" y="1060533"/>
                  </a:cubicBezTo>
                  <a:lnTo>
                    <a:pt x="2304803" y="1060533"/>
                  </a:lnTo>
                  <a:lnTo>
                    <a:pt x="2012522" y="1564465"/>
                  </a:lnTo>
                  <a:lnTo>
                    <a:pt x="1720241" y="1060533"/>
                  </a:lnTo>
                  <a:lnTo>
                    <a:pt x="1881750" y="1060533"/>
                  </a:lnTo>
                  <a:cubicBezTo>
                    <a:pt x="1877467" y="616568"/>
                    <a:pt x="1516849" y="257728"/>
                    <a:pt x="1071785" y="256350"/>
                  </a:cubicBezTo>
                  <a:cubicBezTo>
                    <a:pt x="623805" y="254963"/>
                    <a:pt x="259136" y="616261"/>
                    <a:pt x="256361" y="1064234"/>
                  </a:cubicBezTo>
                  <a:cubicBezTo>
                    <a:pt x="253587" y="1512207"/>
                    <a:pt x="613753" y="1877994"/>
                    <a:pt x="1061716" y="1882156"/>
                  </a:cubicBezTo>
                  <a:cubicBezTo>
                    <a:pt x="1060922" y="1967601"/>
                    <a:pt x="1060129" y="2053045"/>
                    <a:pt x="1059335" y="2138490"/>
                  </a:cubicBezTo>
                  <a:cubicBezTo>
                    <a:pt x="470113" y="2133016"/>
                    <a:pt x="-3629" y="1651882"/>
                    <a:pt x="21" y="1062646"/>
                  </a:cubicBezTo>
                  <a:cubicBezTo>
                    <a:pt x="3670" y="473410"/>
                    <a:pt x="483335" y="-1819"/>
                    <a:pt x="1072580" y="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36610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6" grpId="0" animBg="1"/>
      <p:bldP spid="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164037" y="2571750"/>
            <a:ext cx="2736304" cy="274320"/>
          </a:xfrm>
        </p:spPr>
        <p:txBody>
          <a:bodyPr/>
          <a:lstStyle/>
          <a:p>
            <a:r>
              <a:rPr lang="en-US" altLang="ko-KR" sz="2800" dirty="0">
                <a:latin typeface="Retro Computer" panose="02000000000000000000" pitchFamily="2" charset="0"/>
              </a:rPr>
              <a:t>Game </a:t>
            </a:r>
            <a:r>
              <a:rPr lang="en-US" altLang="ko-KR" sz="2800" dirty="0" smtClean="0">
                <a:latin typeface="Retro Computer" panose="02000000000000000000" pitchFamily="2" charset="0"/>
              </a:rPr>
              <a:t>Concept</a:t>
            </a:r>
            <a:endParaRPr lang="ko-KR" altLang="en-US" sz="2800" dirty="0">
              <a:latin typeface="Retro Computer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2781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Game Concept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5235" y="699542"/>
            <a:ext cx="5453530" cy="3961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83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Game Concept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272" y="699542"/>
            <a:ext cx="5503455" cy="4031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409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Game Concept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7431" y="797680"/>
            <a:ext cx="2929137" cy="4011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319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3229605" y="2133262"/>
            <a:ext cx="2644978" cy="1224136"/>
          </a:xfrm>
        </p:spPr>
        <p:txBody>
          <a:bodyPr/>
          <a:lstStyle/>
          <a:p>
            <a:r>
              <a:rPr lang="en-US" sz="1600" b="1" dirty="0" smtClean="0">
                <a:latin typeface="Retro Computer" panose="02000000000000000000" pitchFamily="2" charset="0"/>
              </a:rPr>
              <a:t>You’ve Reach</a:t>
            </a:r>
          </a:p>
          <a:p>
            <a:r>
              <a:rPr lang="en-US" sz="1600" b="1" dirty="0" smtClean="0">
                <a:latin typeface="Retro Computer" panose="02000000000000000000" pitchFamily="2" charset="0"/>
              </a:rPr>
              <a:t>The End of Slide</a:t>
            </a:r>
            <a:endParaRPr lang="en-US" sz="1600" b="1" dirty="0">
              <a:latin typeface="Retro Computer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9514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164037" y="2427734"/>
            <a:ext cx="2736304" cy="576063"/>
          </a:xfrm>
        </p:spPr>
        <p:txBody>
          <a:bodyPr/>
          <a:lstStyle/>
          <a:p>
            <a:r>
              <a:rPr lang="en-ID" sz="2800" spc="-150" dirty="0" smtClean="0">
                <a:latin typeface="Retro Computer" panose="02000000000000000000" pitchFamily="2" charset="0"/>
              </a:rPr>
              <a:t>Overview</a:t>
            </a:r>
            <a:endParaRPr lang="ko-KR" altLang="en-US" sz="2800" spc="-150" dirty="0">
              <a:latin typeface="Retro Computer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9406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367147" y="904390"/>
            <a:ext cx="7524328" cy="576064"/>
          </a:xfrm>
        </p:spPr>
        <p:txBody>
          <a:bodyPr/>
          <a:lstStyle/>
          <a:p>
            <a:pPr algn="ctr"/>
            <a:r>
              <a:rPr lang="en-ID" b="1" spc="-150" dirty="0"/>
              <a:t>Overview</a:t>
            </a:r>
            <a:endParaRPr lang="ko-KR" altLang="en-US" b="1" spc="-150" dirty="0"/>
          </a:p>
        </p:txBody>
      </p:sp>
      <p:sp>
        <p:nvSpPr>
          <p:cNvPr id="6" name="Oval 5"/>
          <p:cNvSpPr/>
          <p:nvPr/>
        </p:nvSpPr>
        <p:spPr>
          <a:xfrm>
            <a:off x="2166052" y="1788494"/>
            <a:ext cx="1008112" cy="1008112"/>
          </a:xfrm>
          <a:prstGeom prst="ellipse">
            <a:avLst/>
          </a:prstGeom>
          <a:solidFill>
            <a:schemeClr val="bg1"/>
          </a:solidFill>
          <a:ln w="41275">
            <a:solidFill>
              <a:srgbClr val="69B6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4625256" y="1788494"/>
            <a:ext cx="1008112" cy="1008112"/>
          </a:xfrm>
          <a:prstGeom prst="ellipse">
            <a:avLst/>
          </a:prstGeom>
          <a:solidFill>
            <a:schemeClr val="bg1"/>
          </a:solidFill>
          <a:ln w="41275">
            <a:solidFill>
              <a:srgbClr val="69B6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7084460" y="1788494"/>
            <a:ext cx="1008112" cy="1008112"/>
          </a:xfrm>
          <a:prstGeom prst="ellipse">
            <a:avLst/>
          </a:prstGeom>
          <a:solidFill>
            <a:schemeClr val="bg1"/>
          </a:solidFill>
          <a:ln w="41275">
            <a:solidFill>
              <a:srgbClr val="69B6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543052" y="2931790"/>
            <a:ext cx="22541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solidFill>
                  <a:schemeClr val="bg1"/>
                </a:solidFill>
                <a:cs typeface="Arial" pitchFamily="34" charset="0"/>
              </a:rPr>
              <a:t>Lost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002256" y="2931790"/>
            <a:ext cx="22541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solidFill>
                  <a:schemeClr val="bg1"/>
                </a:solidFill>
                <a:cs typeface="Arial" pitchFamily="34" charset="0"/>
              </a:rPr>
              <a:t>Survival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461460" y="2931790"/>
            <a:ext cx="22541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smtClean="0">
                <a:solidFill>
                  <a:schemeClr val="bg1"/>
                </a:solidFill>
                <a:cs typeface="Arial" pitchFamily="34" charset="0"/>
              </a:rPr>
              <a:t>Flow of the Power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1770008" y="3408170"/>
            <a:ext cx="1800200" cy="36004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41275">
            <a:solidFill>
              <a:srgbClr val="69B6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2161116" y="3434302"/>
            <a:ext cx="10179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>
                <a:solidFill>
                  <a:schemeClr val="accent1"/>
                </a:solidFill>
                <a:cs typeface="Arial" pitchFamily="34" charset="0"/>
              </a:rPr>
              <a:t>Title</a:t>
            </a:r>
            <a:endParaRPr lang="ko-KR" altLang="en-US" sz="14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4229212" y="3404898"/>
            <a:ext cx="1800200" cy="36004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41275">
            <a:solidFill>
              <a:srgbClr val="69B6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4620320" y="3431030"/>
            <a:ext cx="10179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>
                <a:solidFill>
                  <a:schemeClr val="accent3"/>
                </a:solidFill>
                <a:cs typeface="Arial" pitchFamily="34" charset="0"/>
              </a:rPr>
              <a:t>Theme</a:t>
            </a:r>
            <a:endParaRPr lang="ko-KR" altLang="en-US" sz="1400" b="1" dirty="0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6688416" y="3408463"/>
            <a:ext cx="1800200" cy="36004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41275">
            <a:solidFill>
              <a:srgbClr val="69B6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7079524" y="3434595"/>
            <a:ext cx="10179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>
                <a:solidFill>
                  <a:schemeClr val="accent1"/>
                </a:solidFill>
                <a:cs typeface="Arial" pitchFamily="34" charset="0"/>
              </a:rPr>
              <a:t>Power</a:t>
            </a:r>
            <a:endParaRPr lang="ko-KR" altLang="en-US" sz="14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28" name="Oval 21"/>
          <p:cNvSpPr>
            <a:spLocks noChangeAspect="1"/>
          </p:cNvSpPr>
          <p:nvPr/>
        </p:nvSpPr>
        <p:spPr>
          <a:xfrm>
            <a:off x="7414549" y="2117129"/>
            <a:ext cx="347934" cy="350841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2" name="Oval 21"/>
          <p:cNvSpPr>
            <a:spLocks noChangeAspect="1"/>
          </p:cNvSpPr>
          <p:nvPr/>
        </p:nvSpPr>
        <p:spPr>
          <a:xfrm>
            <a:off x="4955344" y="2117128"/>
            <a:ext cx="347934" cy="350841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3" name="Oval 21"/>
          <p:cNvSpPr>
            <a:spLocks noChangeAspect="1"/>
          </p:cNvSpPr>
          <p:nvPr/>
        </p:nvSpPr>
        <p:spPr>
          <a:xfrm>
            <a:off x="2496140" y="2117127"/>
            <a:ext cx="347934" cy="350841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15111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2" grpId="0"/>
      <p:bldP spid="15" grpId="0"/>
      <p:bldP spid="18" grpId="0"/>
      <p:bldP spid="4" grpId="0" animBg="1"/>
      <p:bldP spid="23" grpId="0"/>
      <p:bldP spid="24" grpId="0" animBg="1"/>
      <p:bldP spid="25" grpId="0"/>
      <p:bldP spid="26" grpId="0" animBg="1"/>
      <p:bldP spid="27" grpId="0"/>
      <p:bldP spid="28" grpId="0" animBg="1"/>
      <p:bldP spid="32" grpId="0" animBg="1"/>
      <p:bldP spid="3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864"/>
            <a:ext cx="9144000" cy="5143501"/>
          </a:xfrm>
        </p:spPr>
      </p:pic>
      <p:sp>
        <p:nvSpPr>
          <p:cNvPr id="19" name="Isosceles Triangle 18"/>
          <p:cNvSpPr/>
          <p:nvPr/>
        </p:nvSpPr>
        <p:spPr>
          <a:xfrm>
            <a:off x="0" y="2571750"/>
            <a:ext cx="9144000" cy="2571750"/>
          </a:xfrm>
          <a:prstGeom prst="triangle">
            <a:avLst>
              <a:gd name="adj" fmla="val 49811"/>
            </a:avLst>
          </a:prstGeom>
          <a:solidFill>
            <a:schemeClr val="accent4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Oval 19"/>
          <p:cNvSpPr/>
          <p:nvPr/>
        </p:nvSpPr>
        <p:spPr>
          <a:xfrm>
            <a:off x="4114800" y="2114550"/>
            <a:ext cx="914400" cy="914400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5" name="Text Placeholder 1"/>
          <p:cNvSpPr txBox="1">
            <a:spLocks/>
          </p:cNvSpPr>
          <p:nvPr/>
        </p:nvSpPr>
        <p:spPr>
          <a:xfrm>
            <a:off x="2335439" y="3062907"/>
            <a:ext cx="4473122" cy="110998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3200" b="1" dirty="0" smtClean="0">
                <a:solidFill>
                  <a:schemeClr val="bg1"/>
                </a:solidFill>
                <a:latin typeface="+mj-lt"/>
                <a:cs typeface="Arial" pitchFamily="34" charset="0"/>
              </a:rPr>
              <a:t>Influences</a:t>
            </a:r>
            <a:endParaRPr lang="en-US" altLang="ko-KR" sz="3200" b="1" dirty="0">
              <a:solidFill>
                <a:schemeClr val="bg1"/>
              </a:solidFill>
              <a:latin typeface="+mj-lt"/>
              <a:cs typeface="Arial" pitchFamily="34" charset="0"/>
            </a:endParaRPr>
          </a:p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The forest (</a:t>
            </a:r>
            <a:r>
              <a:rPr lang="en-US" altLang="ko-KR" sz="3200" b="1" dirty="0" smtClean="0">
                <a:solidFill>
                  <a:schemeClr val="bg1"/>
                </a:solidFill>
                <a:latin typeface="+mj-lt"/>
                <a:cs typeface="Arial" pitchFamily="34" charset="0"/>
              </a:rPr>
              <a:t>Game)</a:t>
            </a:r>
            <a:endParaRPr lang="en-US" altLang="ko-KR" sz="3200" b="1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sp>
        <p:nvSpPr>
          <p:cNvPr id="66" name="TextBox 14"/>
          <p:cNvSpPr txBox="1"/>
          <p:nvPr/>
        </p:nvSpPr>
        <p:spPr>
          <a:xfrm>
            <a:off x="1907704" y="4083918"/>
            <a:ext cx="53458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err="1" smtClean="0">
                <a:solidFill>
                  <a:schemeClr val="bg1"/>
                </a:solidFill>
                <a:cs typeface="Arial" pitchFamily="34" charset="0"/>
              </a:rPr>
              <a:t>Karena</a:t>
            </a:r>
            <a:r>
              <a:rPr lang="en-US" altLang="ko-KR" sz="1200" dirty="0" smtClean="0">
                <a:solidFill>
                  <a:schemeClr val="bg1"/>
                </a:solidFill>
                <a:cs typeface="Arial" pitchFamily="34" charset="0"/>
              </a:rPr>
              <a:t> game </a:t>
            </a:r>
            <a:r>
              <a:rPr lang="en-US" altLang="ko-KR" sz="1200" dirty="0" err="1">
                <a:solidFill>
                  <a:schemeClr val="bg1"/>
                </a:solidFill>
                <a:cs typeface="Arial" pitchFamily="34" charset="0"/>
              </a:rPr>
              <a:t>ini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  <a:cs typeface="Arial" pitchFamily="34" charset="0"/>
              </a:rPr>
              <a:t>memiliki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  <a:cs typeface="Arial" pitchFamily="34" charset="0"/>
              </a:rPr>
              <a:t>tema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yang </a:t>
            </a:r>
            <a:r>
              <a:rPr lang="en-US" altLang="ko-KR" sz="1200" dirty="0" err="1">
                <a:solidFill>
                  <a:schemeClr val="bg1"/>
                </a:solidFill>
                <a:cs typeface="Arial" pitchFamily="34" charset="0"/>
              </a:rPr>
              <a:t>sama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  <a:cs typeface="Arial" pitchFamily="34" charset="0"/>
              </a:rPr>
              <a:t>dengan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game </a:t>
            </a:r>
            <a:r>
              <a:rPr lang="en-US" altLang="ko-KR" sz="1200" dirty="0" err="1">
                <a:solidFill>
                  <a:schemeClr val="bg1"/>
                </a:solidFill>
                <a:cs typeface="Arial" pitchFamily="34" charset="0"/>
              </a:rPr>
              <a:t>kita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. Player </a:t>
            </a:r>
            <a:r>
              <a:rPr lang="en-US" altLang="ko-KR" sz="1200" dirty="0" err="1">
                <a:solidFill>
                  <a:schemeClr val="bg1"/>
                </a:solidFill>
                <a:cs typeface="Arial" pitchFamily="34" charset="0"/>
              </a:rPr>
              <a:t>harus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  <a:cs typeface="Arial" pitchFamily="34" charset="0"/>
              </a:rPr>
              <a:t>bertahan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  <a:cs typeface="Arial" pitchFamily="34" charset="0"/>
              </a:rPr>
              <a:t>hidup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di </a:t>
            </a:r>
            <a:r>
              <a:rPr lang="en-US" altLang="ko-KR" sz="1200" dirty="0" err="1">
                <a:solidFill>
                  <a:schemeClr val="bg1"/>
                </a:solidFill>
                <a:cs typeface="Arial" pitchFamily="34" charset="0"/>
              </a:rPr>
              <a:t>pulau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  <a:cs typeface="Arial" pitchFamily="34" charset="0"/>
              </a:rPr>
              <a:t>antah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  <a:cs typeface="Arial" pitchFamily="34" charset="0"/>
              </a:rPr>
              <a:t>berantah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  <a:cs typeface="Arial" pitchFamily="34" charset="0"/>
              </a:rPr>
              <a:t>akibat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  <a:cs typeface="Arial" pitchFamily="34" charset="0"/>
              </a:rPr>
              <a:t>kecelakaan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  <a:cs typeface="Arial" pitchFamily="34" charset="0"/>
              </a:rPr>
              <a:t>pesawat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, player </a:t>
            </a:r>
            <a:r>
              <a:rPr lang="en-US" altLang="ko-KR" sz="1200" dirty="0" err="1">
                <a:solidFill>
                  <a:schemeClr val="bg1"/>
                </a:solidFill>
                <a:cs typeface="Arial" pitchFamily="34" charset="0"/>
              </a:rPr>
              <a:t>bertahan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  <a:cs typeface="Arial" pitchFamily="34" charset="0"/>
              </a:rPr>
              <a:t>hidup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  <a:cs typeface="Arial" pitchFamily="34" charset="0"/>
              </a:rPr>
              <a:t>dengan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  <a:cs typeface="Arial" pitchFamily="34" charset="0"/>
              </a:rPr>
              <a:t>membuat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  <a:cs typeface="Arial" pitchFamily="34" charset="0"/>
              </a:rPr>
              <a:t>senjata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  <a:cs typeface="Arial" pitchFamily="34" charset="0"/>
              </a:rPr>
              <a:t>dan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  <a:cs typeface="Arial" pitchFamily="34" charset="0"/>
              </a:rPr>
              <a:t>peralatan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  <a:cs typeface="Arial" pitchFamily="34" charset="0"/>
              </a:rPr>
              <a:t>bertahan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  <a:cs typeface="Arial" pitchFamily="34" charset="0"/>
              </a:rPr>
              <a:t>hidup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  <a:cs typeface="Arial" pitchFamily="34" charset="0"/>
              </a:rPr>
              <a:t>lainnya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.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9" name="Oval 21"/>
          <p:cNvSpPr>
            <a:spLocks noChangeAspect="1"/>
          </p:cNvSpPr>
          <p:nvPr/>
        </p:nvSpPr>
        <p:spPr>
          <a:xfrm>
            <a:off x="4285499" y="2281993"/>
            <a:ext cx="573002" cy="577789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31723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65" grpId="0"/>
      <p:bldP spid="66" grpId="0"/>
      <p:bldP spid="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164037" y="2585462"/>
            <a:ext cx="2736304" cy="274320"/>
          </a:xfrm>
        </p:spPr>
        <p:txBody>
          <a:bodyPr/>
          <a:lstStyle/>
          <a:p>
            <a:pPr>
              <a:spcBef>
                <a:spcPts val="10"/>
              </a:spcBef>
            </a:pPr>
            <a:r>
              <a:rPr lang="en-ID" sz="2800" dirty="0">
                <a:latin typeface="Retro Computer" panose="02000000000000000000" pitchFamily="2" charset="0"/>
              </a:rPr>
              <a:t>Story </a:t>
            </a:r>
            <a:endParaRPr lang="en-ID" sz="2800" dirty="0" smtClean="0">
              <a:latin typeface="Retro Computer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4152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entagon 5"/>
          <p:cNvSpPr/>
          <p:nvPr/>
        </p:nvSpPr>
        <p:spPr>
          <a:xfrm>
            <a:off x="5652120" y="2913470"/>
            <a:ext cx="3910322" cy="1656000"/>
          </a:xfrm>
          <a:custGeom>
            <a:avLst/>
            <a:gdLst/>
            <a:ahLst/>
            <a:cxnLst/>
            <a:rect l="l" t="t" r="r" b="b"/>
            <a:pathLst>
              <a:path w="3910322" h="1656000">
                <a:moveTo>
                  <a:pt x="184" y="0"/>
                </a:moveTo>
                <a:lnTo>
                  <a:pt x="3082322" y="0"/>
                </a:lnTo>
                <a:lnTo>
                  <a:pt x="3910322" y="828000"/>
                </a:lnTo>
                <a:lnTo>
                  <a:pt x="3082322" y="1656000"/>
                </a:lnTo>
                <a:lnTo>
                  <a:pt x="0" y="1656000"/>
                </a:lnTo>
                <a:lnTo>
                  <a:pt x="828092" y="827908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 w="698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6" name="Pentagon 5"/>
          <p:cNvSpPr/>
          <p:nvPr/>
        </p:nvSpPr>
        <p:spPr>
          <a:xfrm>
            <a:off x="2339752" y="2926240"/>
            <a:ext cx="3910322" cy="1656000"/>
          </a:xfrm>
          <a:custGeom>
            <a:avLst/>
            <a:gdLst/>
            <a:ahLst/>
            <a:cxnLst/>
            <a:rect l="l" t="t" r="r" b="b"/>
            <a:pathLst>
              <a:path w="3910322" h="1656000">
                <a:moveTo>
                  <a:pt x="184" y="0"/>
                </a:moveTo>
                <a:lnTo>
                  <a:pt x="3082322" y="0"/>
                </a:lnTo>
                <a:lnTo>
                  <a:pt x="3910322" y="828000"/>
                </a:lnTo>
                <a:lnTo>
                  <a:pt x="3082322" y="1656000"/>
                </a:lnTo>
                <a:lnTo>
                  <a:pt x="0" y="1656000"/>
                </a:lnTo>
                <a:lnTo>
                  <a:pt x="828092" y="827908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 w="698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23709" y="286487"/>
            <a:ext cx="8820472" cy="576064"/>
          </a:xfrm>
        </p:spPr>
        <p:txBody>
          <a:bodyPr/>
          <a:lstStyle/>
          <a:p>
            <a:r>
              <a:rPr lang="en-US" altLang="ko-KR" dirty="0" smtClean="0"/>
              <a:t>Story</a:t>
            </a:r>
            <a:endParaRPr lang="ko-KR" altLang="en-US" dirty="0"/>
          </a:p>
        </p:txBody>
      </p:sp>
      <p:sp>
        <p:nvSpPr>
          <p:cNvPr id="4" name="Pentagon 3"/>
          <p:cNvSpPr/>
          <p:nvPr/>
        </p:nvSpPr>
        <p:spPr>
          <a:xfrm>
            <a:off x="-5630" y="2926056"/>
            <a:ext cx="2931427" cy="1656184"/>
          </a:xfrm>
          <a:prstGeom prst="homePlate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0937" y="3061650"/>
            <a:ext cx="223224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 smtClean="0">
                <a:solidFill>
                  <a:schemeClr val="accent1"/>
                </a:solidFill>
                <a:cs typeface="Arial" pitchFamily="34" charset="0"/>
              </a:rPr>
              <a:t>Kamu</a:t>
            </a:r>
            <a:r>
              <a:rPr lang="en-US" altLang="ko-KR" sz="1200" dirty="0" smtClean="0">
                <a:solidFill>
                  <a:schemeClr val="accent1"/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accent1"/>
                </a:solidFill>
                <a:cs typeface="Arial" pitchFamily="34" charset="0"/>
              </a:rPr>
              <a:t>adalah</a:t>
            </a:r>
            <a:r>
              <a:rPr lang="en-US" altLang="ko-KR" sz="1200" dirty="0">
                <a:solidFill>
                  <a:schemeClr val="accent1"/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accent1"/>
                </a:solidFill>
                <a:cs typeface="Arial" pitchFamily="34" charset="0"/>
              </a:rPr>
              <a:t>seorang</a:t>
            </a:r>
            <a:r>
              <a:rPr lang="en-US" altLang="ko-KR" sz="1200" dirty="0">
                <a:solidFill>
                  <a:schemeClr val="accent1"/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accent1"/>
                </a:solidFill>
                <a:cs typeface="Arial" pitchFamily="34" charset="0"/>
              </a:rPr>
              <a:t>mahasiswa</a:t>
            </a:r>
            <a:r>
              <a:rPr lang="en-US" altLang="ko-KR" sz="1200" dirty="0">
                <a:solidFill>
                  <a:schemeClr val="accent1"/>
                </a:solidFill>
                <a:cs typeface="Arial" pitchFamily="34" charset="0"/>
              </a:rPr>
              <a:t> yang </a:t>
            </a:r>
            <a:r>
              <a:rPr lang="en-US" altLang="ko-KR" sz="1200" dirty="0" err="1">
                <a:solidFill>
                  <a:schemeClr val="accent1"/>
                </a:solidFill>
                <a:cs typeface="Arial" pitchFamily="34" charset="0"/>
              </a:rPr>
              <a:t>ingin</a:t>
            </a:r>
            <a:r>
              <a:rPr lang="en-US" altLang="ko-KR" sz="1200" dirty="0">
                <a:solidFill>
                  <a:schemeClr val="accent1"/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accent1"/>
                </a:solidFill>
                <a:cs typeface="Arial" pitchFamily="34" charset="0"/>
              </a:rPr>
              <a:t>melajutkan</a:t>
            </a:r>
            <a:r>
              <a:rPr lang="en-US" altLang="ko-KR" sz="1200" dirty="0">
                <a:solidFill>
                  <a:schemeClr val="accent1"/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accent1"/>
                </a:solidFill>
                <a:cs typeface="Arial" pitchFamily="34" charset="0"/>
              </a:rPr>
              <a:t>studi</a:t>
            </a:r>
            <a:r>
              <a:rPr lang="en-US" altLang="ko-KR" sz="1200" dirty="0">
                <a:solidFill>
                  <a:schemeClr val="accent1"/>
                </a:solidFill>
                <a:cs typeface="Arial" pitchFamily="34" charset="0"/>
              </a:rPr>
              <a:t> di </a:t>
            </a:r>
            <a:r>
              <a:rPr lang="en-US" altLang="ko-KR" sz="1200" dirty="0" err="1">
                <a:solidFill>
                  <a:schemeClr val="accent1"/>
                </a:solidFill>
                <a:cs typeface="Arial" pitchFamily="34" charset="0"/>
              </a:rPr>
              <a:t>luar</a:t>
            </a:r>
            <a:r>
              <a:rPr lang="en-US" altLang="ko-KR" sz="1200" dirty="0">
                <a:solidFill>
                  <a:schemeClr val="accent1"/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accent1"/>
                </a:solidFill>
                <a:cs typeface="Arial" pitchFamily="34" charset="0"/>
              </a:rPr>
              <a:t>negeri</a:t>
            </a:r>
            <a:r>
              <a:rPr lang="en-US" altLang="ko-KR" sz="1200" dirty="0">
                <a:solidFill>
                  <a:schemeClr val="accent1"/>
                </a:solidFill>
                <a:cs typeface="Arial" pitchFamily="34" charset="0"/>
              </a:rPr>
              <a:t>. </a:t>
            </a:r>
            <a:r>
              <a:rPr lang="en-US" altLang="ko-KR" sz="1200" dirty="0" err="1">
                <a:solidFill>
                  <a:schemeClr val="accent1"/>
                </a:solidFill>
                <a:cs typeface="Arial" pitchFamily="34" charset="0"/>
              </a:rPr>
              <a:t>Kamu</a:t>
            </a:r>
            <a:r>
              <a:rPr lang="en-US" altLang="ko-KR" sz="1200" dirty="0">
                <a:solidFill>
                  <a:schemeClr val="accent1"/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accent1"/>
                </a:solidFill>
                <a:cs typeface="Arial" pitchFamily="34" charset="0"/>
              </a:rPr>
              <a:t>mengambil</a:t>
            </a:r>
            <a:r>
              <a:rPr lang="en-US" altLang="ko-KR" sz="1200" dirty="0">
                <a:solidFill>
                  <a:schemeClr val="accent1"/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accent1"/>
                </a:solidFill>
                <a:cs typeface="Arial" pitchFamily="34" charset="0"/>
              </a:rPr>
              <a:t>penerbangan</a:t>
            </a:r>
            <a:r>
              <a:rPr lang="en-US" altLang="ko-KR" sz="1200" dirty="0">
                <a:solidFill>
                  <a:schemeClr val="accent1"/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accent1"/>
                </a:solidFill>
                <a:cs typeface="Arial" pitchFamily="34" charset="0"/>
              </a:rPr>
              <a:t>dari</a:t>
            </a:r>
            <a:r>
              <a:rPr lang="en-US" altLang="ko-KR" sz="1200" dirty="0">
                <a:solidFill>
                  <a:schemeClr val="accent1"/>
                </a:solidFill>
                <a:cs typeface="Arial" pitchFamily="34" charset="0"/>
              </a:rPr>
              <a:t> Yogyakarta </a:t>
            </a:r>
            <a:r>
              <a:rPr lang="en-US" altLang="ko-KR" sz="1200" dirty="0" err="1">
                <a:solidFill>
                  <a:schemeClr val="accent1"/>
                </a:solidFill>
                <a:cs typeface="Arial" pitchFamily="34" charset="0"/>
              </a:rPr>
              <a:t>ke</a:t>
            </a:r>
            <a:r>
              <a:rPr lang="en-US" altLang="ko-KR" sz="1200" dirty="0">
                <a:solidFill>
                  <a:schemeClr val="accent1"/>
                </a:solidFill>
                <a:cs typeface="Arial" pitchFamily="34" charset="0"/>
              </a:rPr>
              <a:t> Yokohama </a:t>
            </a:r>
            <a:r>
              <a:rPr lang="en-US" altLang="ko-KR" sz="1200" dirty="0" err="1">
                <a:solidFill>
                  <a:schemeClr val="accent1"/>
                </a:solidFill>
                <a:cs typeface="Arial" pitchFamily="34" charset="0"/>
              </a:rPr>
              <a:t>dengan</a:t>
            </a:r>
            <a:r>
              <a:rPr lang="en-US" altLang="ko-KR" sz="1200" dirty="0">
                <a:solidFill>
                  <a:schemeClr val="accent1"/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accent1"/>
                </a:solidFill>
                <a:cs typeface="Arial" pitchFamily="34" charset="0"/>
              </a:rPr>
              <a:t>menggunakan</a:t>
            </a:r>
            <a:r>
              <a:rPr lang="en-US" altLang="ko-KR" sz="1200" dirty="0">
                <a:solidFill>
                  <a:schemeClr val="accent1"/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accent1"/>
                </a:solidFill>
                <a:cs typeface="Arial" pitchFamily="34" charset="0"/>
              </a:rPr>
              <a:t>maskapai</a:t>
            </a:r>
            <a:r>
              <a:rPr lang="en-US" altLang="ko-KR" sz="1200" dirty="0">
                <a:solidFill>
                  <a:schemeClr val="accent1"/>
                </a:solidFill>
                <a:cs typeface="Arial" pitchFamily="34" charset="0"/>
              </a:rPr>
              <a:t> ANA. 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203848" y="2980858"/>
            <a:ext cx="2526141" cy="15465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 err="1">
                <a:solidFill>
                  <a:schemeClr val="accent3"/>
                </a:solidFill>
                <a:cs typeface="Arial" pitchFamily="34" charset="0"/>
              </a:rPr>
              <a:t>Setelah</a:t>
            </a:r>
            <a:r>
              <a:rPr lang="en-US" altLang="ko-KR" sz="1050" dirty="0">
                <a:solidFill>
                  <a:schemeClr val="accent3"/>
                </a:solidFill>
                <a:cs typeface="Arial" pitchFamily="34" charset="0"/>
              </a:rPr>
              <a:t> 3 jam </a:t>
            </a:r>
            <a:r>
              <a:rPr lang="en-US" altLang="ko-KR" sz="1050" dirty="0" err="1">
                <a:solidFill>
                  <a:schemeClr val="accent3"/>
                </a:solidFill>
                <a:cs typeface="Arial" pitchFamily="34" charset="0"/>
              </a:rPr>
              <a:t>penerbangan</a:t>
            </a:r>
            <a:r>
              <a:rPr lang="en-US" altLang="ko-KR" sz="1050" dirty="0">
                <a:solidFill>
                  <a:schemeClr val="accent3"/>
                </a:solidFill>
                <a:cs typeface="Arial" pitchFamily="34" charset="0"/>
              </a:rPr>
              <a:t>, </a:t>
            </a:r>
            <a:r>
              <a:rPr lang="en-US" altLang="ko-KR" sz="1050" dirty="0" err="1">
                <a:solidFill>
                  <a:schemeClr val="accent3"/>
                </a:solidFill>
                <a:cs typeface="Arial" pitchFamily="34" charset="0"/>
              </a:rPr>
              <a:t>kamu</a:t>
            </a:r>
            <a:r>
              <a:rPr lang="en-US" altLang="ko-KR" sz="1050" dirty="0">
                <a:solidFill>
                  <a:schemeClr val="accent3"/>
                </a:solidFill>
                <a:cs typeface="Arial" pitchFamily="34" charset="0"/>
              </a:rPr>
              <a:t> </a:t>
            </a:r>
            <a:r>
              <a:rPr lang="en-US" altLang="ko-KR" sz="1050" dirty="0" err="1">
                <a:solidFill>
                  <a:schemeClr val="accent3"/>
                </a:solidFill>
                <a:cs typeface="Arial" pitchFamily="34" charset="0"/>
              </a:rPr>
              <a:t>merasakan</a:t>
            </a:r>
            <a:r>
              <a:rPr lang="en-US" altLang="ko-KR" sz="1050" dirty="0">
                <a:solidFill>
                  <a:schemeClr val="accent3"/>
                </a:solidFill>
                <a:cs typeface="Arial" pitchFamily="34" charset="0"/>
              </a:rPr>
              <a:t> </a:t>
            </a:r>
            <a:r>
              <a:rPr lang="en-US" altLang="ko-KR" sz="1050" dirty="0" err="1">
                <a:solidFill>
                  <a:schemeClr val="accent3"/>
                </a:solidFill>
                <a:cs typeface="Arial" pitchFamily="34" charset="0"/>
              </a:rPr>
              <a:t>pesawat</a:t>
            </a:r>
            <a:r>
              <a:rPr lang="en-US" altLang="ko-KR" sz="1050" dirty="0">
                <a:solidFill>
                  <a:schemeClr val="accent3"/>
                </a:solidFill>
                <a:cs typeface="Arial" pitchFamily="34" charset="0"/>
              </a:rPr>
              <a:t> </a:t>
            </a:r>
            <a:r>
              <a:rPr lang="en-US" altLang="ko-KR" sz="1050" dirty="0" err="1">
                <a:solidFill>
                  <a:schemeClr val="accent3"/>
                </a:solidFill>
                <a:cs typeface="Arial" pitchFamily="34" charset="0"/>
              </a:rPr>
              <a:t>mengalami</a:t>
            </a:r>
            <a:r>
              <a:rPr lang="en-US" altLang="ko-KR" sz="1050" dirty="0">
                <a:solidFill>
                  <a:schemeClr val="accent3"/>
                </a:solidFill>
                <a:cs typeface="Arial" pitchFamily="34" charset="0"/>
              </a:rPr>
              <a:t> </a:t>
            </a:r>
            <a:r>
              <a:rPr lang="en-US" altLang="ko-KR" sz="1050" dirty="0" err="1">
                <a:solidFill>
                  <a:schemeClr val="accent3"/>
                </a:solidFill>
                <a:cs typeface="Arial" pitchFamily="34" charset="0"/>
              </a:rPr>
              <a:t>turbulensi</a:t>
            </a:r>
            <a:r>
              <a:rPr lang="en-US" altLang="ko-KR" sz="1050" dirty="0">
                <a:solidFill>
                  <a:schemeClr val="accent3"/>
                </a:solidFill>
                <a:cs typeface="Arial" pitchFamily="34" charset="0"/>
              </a:rPr>
              <a:t>. </a:t>
            </a:r>
            <a:r>
              <a:rPr lang="en-US" altLang="ko-KR" sz="1050" dirty="0" err="1">
                <a:solidFill>
                  <a:schemeClr val="accent3"/>
                </a:solidFill>
                <a:cs typeface="Arial" pitchFamily="34" charset="0"/>
              </a:rPr>
              <a:t>Pesawat</a:t>
            </a:r>
            <a:r>
              <a:rPr lang="en-US" altLang="ko-KR" sz="1050" dirty="0">
                <a:solidFill>
                  <a:schemeClr val="accent3"/>
                </a:solidFill>
                <a:cs typeface="Arial" pitchFamily="34" charset="0"/>
              </a:rPr>
              <a:t> </a:t>
            </a:r>
            <a:r>
              <a:rPr lang="en-US" altLang="ko-KR" sz="1050" dirty="0" err="1">
                <a:solidFill>
                  <a:schemeClr val="accent3"/>
                </a:solidFill>
                <a:cs typeface="Arial" pitchFamily="34" charset="0"/>
              </a:rPr>
              <a:t>sudah</a:t>
            </a:r>
            <a:r>
              <a:rPr lang="en-US" altLang="ko-KR" sz="1050" dirty="0">
                <a:solidFill>
                  <a:schemeClr val="accent3"/>
                </a:solidFill>
                <a:cs typeface="Arial" pitchFamily="34" charset="0"/>
              </a:rPr>
              <a:t> </a:t>
            </a:r>
            <a:r>
              <a:rPr lang="en-US" altLang="ko-KR" sz="1050" dirty="0" err="1">
                <a:solidFill>
                  <a:schemeClr val="accent3"/>
                </a:solidFill>
                <a:cs typeface="Arial" pitchFamily="34" charset="0"/>
              </a:rPr>
              <a:t>tidak</a:t>
            </a:r>
            <a:r>
              <a:rPr lang="en-US" altLang="ko-KR" sz="1050" dirty="0">
                <a:solidFill>
                  <a:schemeClr val="accent3"/>
                </a:solidFill>
                <a:cs typeface="Arial" pitchFamily="34" charset="0"/>
              </a:rPr>
              <a:t> </a:t>
            </a:r>
            <a:r>
              <a:rPr lang="en-US" altLang="ko-KR" sz="1050" dirty="0" err="1">
                <a:solidFill>
                  <a:schemeClr val="accent3"/>
                </a:solidFill>
                <a:cs typeface="Arial" pitchFamily="34" charset="0"/>
              </a:rPr>
              <a:t>terbang</a:t>
            </a:r>
            <a:r>
              <a:rPr lang="en-US" altLang="ko-KR" sz="1050" dirty="0">
                <a:solidFill>
                  <a:schemeClr val="accent3"/>
                </a:solidFill>
                <a:cs typeface="Arial" pitchFamily="34" charset="0"/>
              </a:rPr>
              <a:t> </a:t>
            </a:r>
            <a:r>
              <a:rPr lang="en-US" altLang="ko-KR" sz="1050" dirty="0" err="1">
                <a:solidFill>
                  <a:schemeClr val="accent3"/>
                </a:solidFill>
                <a:cs typeface="Arial" pitchFamily="34" charset="0"/>
              </a:rPr>
              <a:t>lurus</a:t>
            </a:r>
            <a:r>
              <a:rPr lang="en-US" altLang="ko-KR" sz="1050" dirty="0">
                <a:solidFill>
                  <a:schemeClr val="accent3"/>
                </a:solidFill>
                <a:cs typeface="Arial" pitchFamily="34" charset="0"/>
              </a:rPr>
              <a:t>  </a:t>
            </a:r>
            <a:r>
              <a:rPr lang="en-US" altLang="ko-KR" sz="1050" dirty="0" err="1">
                <a:solidFill>
                  <a:schemeClr val="accent3"/>
                </a:solidFill>
                <a:cs typeface="Arial" pitchFamily="34" charset="0"/>
              </a:rPr>
              <a:t>setelah</a:t>
            </a:r>
            <a:r>
              <a:rPr lang="en-US" altLang="ko-KR" sz="1050" dirty="0">
                <a:solidFill>
                  <a:schemeClr val="accent3"/>
                </a:solidFill>
                <a:cs typeface="Arial" pitchFamily="34" charset="0"/>
              </a:rPr>
              <a:t> </a:t>
            </a:r>
            <a:r>
              <a:rPr lang="en-US" altLang="ko-KR" sz="1050" dirty="0" err="1">
                <a:solidFill>
                  <a:schemeClr val="accent3"/>
                </a:solidFill>
                <a:cs typeface="Arial" pitchFamily="34" charset="0"/>
              </a:rPr>
              <a:t>itu</a:t>
            </a:r>
            <a:r>
              <a:rPr lang="en-US" altLang="ko-KR" sz="1050" dirty="0">
                <a:solidFill>
                  <a:schemeClr val="accent3"/>
                </a:solidFill>
                <a:cs typeface="Arial" pitchFamily="34" charset="0"/>
              </a:rPr>
              <a:t> </a:t>
            </a:r>
            <a:r>
              <a:rPr lang="en-US" altLang="ko-KR" sz="1050" dirty="0" err="1">
                <a:solidFill>
                  <a:schemeClr val="accent3"/>
                </a:solidFill>
                <a:cs typeface="Arial" pitchFamily="34" charset="0"/>
              </a:rPr>
              <a:t>pesan</a:t>
            </a:r>
            <a:r>
              <a:rPr lang="en-US" altLang="ko-KR" sz="1050" dirty="0">
                <a:solidFill>
                  <a:schemeClr val="accent3"/>
                </a:solidFill>
                <a:cs typeface="Arial" pitchFamily="34" charset="0"/>
              </a:rPr>
              <a:t> </a:t>
            </a:r>
            <a:r>
              <a:rPr lang="en-US" altLang="ko-KR" sz="1050" dirty="0" err="1">
                <a:solidFill>
                  <a:schemeClr val="accent3"/>
                </a:solidFill>
                <a:cs typeface="Arial" pitchFamily="34" charset="0"/>
              </a:rPr>
              <a:t>darurat</a:t>
            </a:r>
            <a:r>
              <a:rPr lang="en-US" altLang="ko-KR" sz="1050" dirty="0">
                <a:solidFill>
                  <a:schemeClr val="accent3"/>
                </a:solidFill>
                <a:cs typeface="Arial" pitchFamily="34" charset="0"/>
              </a:rPr>
              <a:t> </a:t>
            </a:r>
            <a:r>
              <a:rPr lang="en-US" altLang="ko-KR" sz="1050" dirty="0" err="1">
                <a:solidFill>
                  <a:schemeClr val="accent3"/>
                </a:solidFill>
                <a:cs typeface="Arial" pitchFamily="34" charset="0"/>
              </a:rPr>
              <a:t>disampaikan</a:t>
            </a:r>
            <a:r>
              <a:rPr lang="en-US" altLang="ko-KR" sz="1050" dirty="0">
                <a:solidFill>
                  <a:schemeClr val="accent3"/>
                </a:solidFill>
                <a:cs typeface="Arial" pitchFamily="34" charset="0"/>
              </a:rPr>
              <a:t>. </a:t>
            </a:r>
            <a:r>
              <a:rPr lang="en-US" altLang="ko-KR" sz="1050" dirty="0" err="1">
                <a:solidFill>
                  <a:schemeClr val="accent3"/>
                </a:solidFill>
                <a:cs typeface="Arial" pitchFamily="34" charset="0"/>
              </a:rPr>
              <a:t>Namun</a:t>
            </a:r>
            <a:r>
              <a:rPr lang="en-US" altLang="ko-KR" sz="1050" dirty="0">
                <a:solidFill>
                  <a:schemeClr val="accent3"/>
                </a:solidFill>
                <a:cs typeface="Arial" pitchFamily="34" charset="0"/>
              </a:rPr>
              <a:t> </a:t>
            </a:r>
            <a:r>
              <a:rPr lang="en-US" altLang="ko-KR" sz="1050" dirty="0" err="1">
                <a:solidFill>
                  <a:schemeClr val="accent3"/>
                </a:solidFill>
                <a:cs typeface="Arial" pitchFamily="34" charset="0"/>
              </a:rPr>
              <a:t>sebelum</a:t>
            </a:r>
            <a:r>
              <a:rPr lang="en-US" altLang="ko-KR" sz="1050" dirty="0">
                <a:solidFill>
                  <a:schemeClr val="accent3"/>
                </a:solidFill>
                <a:cs typeface="Arial" pitchFamily="34" charset="0"/>
              </a:rPr>
              <a:t> </a:t>
            </a:r>
            <a:r>
              <a:rPr lang="en-US" altLang="ko-KR" sz="1050" dirty="0" err="1">
                <a:solidFill>
                  <a:schemeClr val="accent3"/>
                </a:solidFill>
                <a:cs typeface="Arial" pitchFamily="34" charset="0"/>
              </a:rPr>
              <a:t>pesan</a:t>
            </a:r>
            <a:r>
              <a:rPr lang="en-US" altLang="ko-KR" sz="1050" dirty="0">
                <a:solidFill>
                  <a:schemeClr val="accent3"/>
                </a:solidFill>
                <a:cs typeface="Arial" pitchFamily="34" charset="0"/>
              </a:rPr>
              <a:t> </a:t>
            </a:r>
            <a:r>
              <a:rPr lang="en-US" altLang="ko-KR" sz="1050" dirty="0" err="1">
                <a:solidFill>
                  <a:schemeClr val="accent3"/>
                </a:solidFill>
                <a:cs typeface="Arial" pitchFamily="34" charset="0"/>
              </a:rPr>
              <a:t>berakhir</a:t>
            </a:r>
            <a:r>
              <a:rPr lang="en-US" altLang="ko-KR" sz="1050" dirty="0">
                <a:solidFill>
                  <a:schemeClr val="accent3"/>
                </a:solidFill>
                <a:cs typeface="Arial" pitchFamily="34" charset="0"/>
              </a:rPr>
              <a:t>, </a:t>
            </a:r>
            <a:r>
              <a:rPr lang="en-US" altLang="ko-KR" sz="1050" dirty="0" err="1">
                <a:solidFill>
                  <a:schemeClr val="accent3"/>
                </a:solidFill>
                <a:cs typeface="Arial" pitchFamily="34" charset="0"/>
              </a:rPr>
              <a:t>pesawat</a:t>
            </a:r>
            <a:r>
              <a:rPr lang="en-US" altLang="ko-KR" sz="1050" dirty="0">
                <a:solidFill>
                  <a:schemeClr val="accent3"/>
                </a:solidFill>
                <a:cs typeface="Arial" pitchFamily="34" charset="0"/>
              </a:rPr>
              <a:t> </a:t>
            </a:r>
            <a:r>
              <a:rPr lang="en-US" altLang="ko-KR" sz="1050" dirty="0" err="1">
                <a:solidFill>
                  <a:schemeClr val="accent3"/>
                </a:solidFill>
                <a:cs typeface="Arial" pitchFamily="34" charset="0"/>
              </a:rPr>
              <a:t>sudah</a:t>
            </a:r>
            <a:r>
              <a:rPr lang="en-US" altLang="ko-KR" sz="1050" dirty="0">
                <a:solidFill>
                  <a:schemeClr val="accent3"/>
                </a:solidFill>
                <a:cs typeface="Arial" pitchFamily="34" charset="0"/>
              </a:rPr>
              <a:t> </a:t>
            </a:r>
            <a:r>
              <a:rPr lang="en-US" altLang="ko-KR" sz="1050" dirty="0" err="1">
                <a:solidFill>
                  <a:schemeClr val="accent3"/>
                </a:solidFill>
                <a:cs typeface="Arial" pitchFamily="34" charset="0"/>
              </a:rPr>
              <a:t>menyentuh</a:t>
            </a:r>
            <a:r>
              <a:rPr lang="en-US" altLang="ko-KR" sz="1050" dirty="0">
                <a:solidFill>
                  <a:schemeClr val="accent3"/>
                </a:solidFill>
                <a:cs typeface="Arial" pitchFamily="34" charset="0"/>
              </a:rPr>
              <a:t> </a:t>
            </a:r>
            <a:r>
              <a:rPr lang="en-US" altLang="ko-KR" sz="1050" dirty="0" err="1">
                <a:solidFill>
                  <a:schemeClr val="accent3"/>
                </a:solidFill>
                <a:cs typeface="Arial" pitchFamily="34" charset="0"/>
              </a:rPr>
              <a:t>laut</a:t>
            </a:r>
            <a:r>
              <a:rPr lang="en-US" altLang="ko-KR" sz="1050" dirty="0">
                <a:solidFill>
                  <a:schemeClr val="accent3"/>
                </a:solidFill>
                <a:cs typeface="Arial" pitchFamily="34" charset="0"/>
              </a:rPr>
              <a:t>. </a:t>
            </a:r>
            <a:r>
              <a:rPr lang="en-US" altLang="ko-KR" sz="1050" dirty="0" err="1">
                <a:solidFill>
                  <a:schemeClr val="accent3"/>
                </a:solidFill>
                <a:cs typeface="Arial" pitchFamily="34" charset="0"/>
              </a:rPr>
              <a:t>Membunuh</a:t>
            </a:r>
            <a:r>
              <a:rPr lang="en-US" altLang="ko-KR" sz="1050" dirty="0">
                <a:solidFill>
                  <a:schemeClr val="accent3"/>
                </a:solidFill>
                <a:cs typeface="Arial" pitchFamily="34" charset="0"/>
              </a:rPr>
              <a:t> </a:t>
            </a:r>
            <a:r>
              <a:rPr lang="en-US" altLang="ko-KR" sz="1050" dirty="0" err="1">
                <a:solidFill>
                  <a:schemeClr val="accent3"/>
                </a:solidFill>
                <a:cs typeface="Arial" pitchFamily="34" charset="0"/>
              </a:rPr>
              <a:t>seluruh</a:t>
            </a:r>
            <a:r>
              <a:rPr lang="en-US" altLang="ko-KR" sz="1050" dirty="0">
                <a:solidFill>
                  <a:schemeClr val="accent3"/>
                </a:solidFill>
                <a:cs typeface="Arial" pitchFamily="34" charset="0"/>
              </a:rPr>
              <a:t> crew </a:t>
            </a:r>
            <a:r>
              <a:rPr lang="en-US" altLang="ko-KR" sz="1050" dirty="0" err="1">
                <a:solidFill>
                  <a:schemeClr val="accent3"/>
                </a:solidFill>
                <a:cs typeface="Arial" pitchFamily="34" charset="0"/>
              </a:rPr>
              <a:t>dan</a:t>
            </a:r>
            <a:r>
              <a:rPr lang="en-US" altLang="ko-KR" sz="1050" dirty="0">
                <a:solidFill>
                  <a:schemeClr val="accent3"/>
                </a:solidFill>
                <a:cs typeface="Arial" pitchFamily="34" charset="0"/>
              </a:rPr>
              <a:t> </a:t>
            </a:r>
            <a:r>
              <a:rPr lang="en-US" altLang="ko-KR" sz="1050" dirty="0" err="1">
                <a:solidFill>
                  <a:schemeClr val="accent3"/>
                </a:solidFill>
                <a:cs typeface="Arial" pitchFamily="34" charset="0"/>
              </a:rPr>
              <a:t>penumpang</a:t>
            </a:r>
            <a:r>
              <a:rPr lang="en-US" altLang="ko-KR" sz="1050" dirty="0">
                <a:solidFill>
                  <a:schemeClr val="accent3"/>
                </a:solidFill>
                <a:cs typeface="Arial" pitchFamily="34" charset="0"/>
              </a:rPr>
              <a:t> di </a:t>
            </a:r>
            <a:r>
              <a:rPr lang="en-US" altLang="ko-KR" sz="1050" dirty="0" err="1">
                <a:solidFill>
                  <a:schemeClr val="accent3"/>
                </a:solidFill>
                <a:cs typeface="Arial" pitchFamily="34" charset="0"/>
              </a:rPr>
              <a:t>pesawat,kecuali</a:t>
            </a:r>
            <a:r>
              <a:rPr lang="en-US" altLang="ko-KR" sz="1050" dirty="0">
                <a:solidFill>
                  <a:schemeClr val="accent3"/>
                </a:solidFill>
                <a:cs typeface="Arial" pitchFamily="34" charset="0"/>
              </a:rPr>
              <a:t> </a:t>
            </a:r>
            <a:r>
              <a:rPr lang="en-US" altLang="ko-KR" sz="1050" dirty="0" err="1">
                <a:solidFill>
                  <a:schemeClr val="accent3"/>
                </a:solidFill>
                <a:cs typeface="Arial" pitchFamily="34" charset="0"/>
              </a:rPr>
              <a:t>kamu</a:t>
            </a:r>
            <a:r>
              <a:rPr lang="en-US" altLang="ko-KR" sz="1050" dirty="0">
                <a:solidFill>
                  <a:schemeClr val="accent3"/>
                </a:solidFill>
                <a:cs typeface="Arial" pitchFamily="34" charset="0"/>
              </a:rPr>
              <a:t>. </a:t>
            </a:r>
            <a:r>
              <a:rPr lang="en-US" altLang="ko-KR" sz="1050" dirty="0" err="1">
                <a:solidFill>
                  <a:schemeClr val="accent3"/>
                </a:solidFill>
                <a:cs typeface="Arial" pitchFamily="34" charset="0"/>
              </a:rPr>
              <a:t>Tubuhmu</a:t>
            </a:r>
            <a:r>
              <a:rPr lang="en-US" altLang="ko-KR" sz="1050" dirty="0">
                <a:solidFill>
                  <a:schemeClr val="accent3"/>
                </a:solidFill>
                <a:cs typeface="Arial" pitchFamily="34" charset="0"/>
              </a:rPr>
              <a:t> </a:t>
            </a:r>
            <a:r>
              <a:rPr lang="en-US" altLang="ko-KR" sz="1050" dirty="0" err="1">
                <a:solidFill>
                  <a:schemeClr val="accent3"/>
                </a:solidFill>
                <a:cs typeface="Arial" pitchFamily="34" charset="0"/>
              </a:rPr>
              <a:t>terbawa</a:t>
            </a:r>
            <a:r>
              <a:rPr lang="en-US" altLang="ko-KR" sz="1050" dirty="0">
                <a:solidFill>
                  <a:schemeClr val="accent3"/>
                </a:solidFill>
                <a:cs typeface="Arial" pitchFamily="34" charset="0"/>
              </a:rPr>
              <a:t> </a:t>
            </a:r>
            <a:r>
              <a:rPr lang="en-US" altLang="ko-KR" sz="1050" dirty="0" err="1">
                <a:solidFill>
                  <a:schemeClr val="accent3"/>
                </a:solidFill>
                <a:cs typeface="Arial" pitchFamily="34" charset="0"/>
              </a:rPr>
              <a:t>ombak</a:t>
            </a:r>
            <a:r>
              <a:rPr lang="en-US" altLang="ko-KR" sz="1050" dirty="0">
                <a:solidFill>
                  <a:schemeClr val="accent3"/>
                </a:solidFill>
                <a:cs typeface="Arial" pitchFamily="34" charset="0"/>
              </a:rPr>
              <a:t> </a:t>
            </a:r>
            <a:r>
              <a:rPr lang="en-US" altLang="ko-KR" sz="1050" dirty="0" err="1">
                <a:solidFill>
                  <a:schemeClr val="accent3"/>
                </a:solidFill>
                <a:cs typeface="Arial" pitchFamily="34" charset="0"/>
              </a:rPr>
              <a:t>laut</a:t>
            </a:r>
            <a:r>
              <a:rPr lang="en-US" altLang="ko-KR" sz="1050" dirty="0">
                <a:solidFill>
                  <a:schemeClr val="accent3"/>
                </a:solidFill>
                <a:cs typeface="Arial" pitchFamily="34" charset="0"/>
              </a:rPr>
              <a:t>.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660232" y="3246314"/>
            <a:ext cx="209409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>
                <a:solidFill>
                  <a:srgbClr val="69B6CC"/>
                </a:solidFill>
                <a:cs typeface="Arial" pitchFamily="34" charset="0"/>
              </a:rPr>
              <a:t>Ketika</a:t>
            </a:r>
            <a:r>
              <a:rPr lang="en-US" altLang="ko-KR" sz="1200" dirty="0">
                <a:solidFill>
                  <a:srgbClr val="69B6CC"/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rgbClr val="69B6CC"/>
                </a:solidFill>
                <a:cs typeface="Arial" pitchFamily="34" charset="0"/>
              </a:rPr>
              <a:t>kamu</a:t>
            </a:r>
            <a:r>
              <a:rPr lang="en-US" altLang="ko-KR" sz="1200" dirty="0">
                <a:solidFill>
                  <a:srgbClr val="69B6CC"/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rgbClr val="69B6CC"/>
                </a:solidFill>
                <a:cs typeface="Arial" pitchFamily="34" charset="0"/>
              </a:rPr>
              <a:t>bangun</a:t>
            </a:r>
            <a:r>
              <a:rPr lang="en-US" altLang="ko-KR" sz="1200" dirty="0">
                <a:solidFill>
                  <a:srgbClr val="69B6CC"/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rgbClr val="69B6CC"/>
                </a:solidFill>
                <a:cs typeface="Arial" pitchFamily="34" charset="0"/>
              </a:rPr>
              <a:t>kamu</a:t>
            </a:r>
            <a:r>
              <a:rPr lang="en-US" altLang="ko-KR" sz="1200" dirty="0">
                <a:solidFill>
                  <a:srgbClr val="69B6CC"/>
                </a:solidFill>
                <a:cs typeface="Arial" pitchFamily="34" charset="0"/>
              </a:rPr>
              <a:t> </a:t>
            </a:r>
            <a:r>
              <a:rPr lang="en-US" altLang="ko-KR" sz="1200" dirty="0" err="1" smtClean="0">
                <a:solidFill>
                  <a:srgbClr val="69B6CC"/>
                </a:solidFill>
                <a:cs typeface="Arial" pitchFamily="34" charset="0"/>
              </a:rPr>
              <a:t>tiba</a:t>
            </a:r>
            <a:r>
              <a:rPr lang="en-US" altLang="ko-KR" sz="1200" dirty="0" smtClean="0">
                <a:solidFill>
                  <a:srgbClr val="69B6CC"/>
                </a:solidFill>
                <a:cs typeface="Arial" pitchFamily="34" charset="0"/>
              </a:rPr>
              <a:t> </a:t>
            </a:r>
            <a:r>
              <a:rPr lang="en-US" altLang="ko-KR" sz="1200" dirty="0">
                <a:solidFill>
                  <a:srgbClr val="69B6CC"/>
                </a:solidFill>
                <a:cs typeface="Arial" pitchFamily="34" charset="0"/>
              </a:rPr>
              <a:t>di </a:t>
            </a:r>
            <a:r>
              <a:rPr lang="en-US" altLang="ko-KR" sz="1200" dirty="0" err="1">
                <a:solidFill>
                  <a:srgbClr val="69B6CC"/>
                </a:solidFill>
                <a:cs typeface="Arial" pitchFamily="34" charset="0"/>
              </a:rPr>
              <a:t>sebuah</a:t>
            </a:r>
            <a:r>
              <a:rPr lang="en-US" altLang="ko-KR" sz="1200" dirty="0">
                <a:solidFill>
                  <a:srgbClr val="69B6CC"/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rgbClr val="69B6CC"/>
                </a:solidFill>
                <a:cs typeface="Arial" pitchFamily="34" charset="0"/>
              </a:rPr>
              <a:t>pulau</a:t>
            </a:r>
            <a:r>
              <a:rPr lang="en-US" altLang="ko-KR" sz="1200" dirty="0">
                <a:solidFill>
                  <a:srgbClr val="69B6CC"/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rgbClr val="69B6CC"/>
                </a:solidFill>
                <a:cs typeface="Arial" pitchFamily="34" charset="0"/>
              </a:rPr>
              <a:t>antah</a:t>
            </a:r>
            <a:r>
              <a:rPr lang="en-US" altLang="ko-KR" sz="1200" dirty="0">
                <a:solidFill>
                  <a:srgbClr val="69B6CC"/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rgbClr val="69B6CC"/>
                </a:solidFill>
                <a:cs typeface="Arial" pitchFamily="34" charset="0"/>
              </a:rPr>
              <a:t>berantah,kamu</a:t>
            </a:r>
            <a:r>
              <a:rPr lang="en-US" altLang="ko-KR" sz="1200" dirty="0">
                <a:solidFill>
                  <a:srgbClr val="69B6CC"/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rgbClr val="69B6CC"/>
                </a:solidFill>
                <a:cs typeface="Arial" pitchFamily="34" charset="0"/>
              </a:rPr>
              <a:t>harus</a:t>
            </a:r>
            <a:r>
              <a:rPr lang="en-US" altLang="ko-KR" sz="1200" dirty="0">
                <a:solidFill>
                  <a:srgbClr val="69B6CC"/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rgbClr val="69B6CC"/>
                </a:solidFill>
                <a:cs typeface="Arial" pitchFamily="34" charset="0"/>
              </a:rPr>
              <a:t>bertahan</a:t>
            </a:r>
            <a:r>
              <a:rPr lang="en-US" altLang="ko-KR" sz="1200" dirty="0">
                <a:solidFill>
                  <a:srgbClr val="69B6CC"/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rgbClr val="69B6CC"/>
                </a:solidFill>
                <a:cs typeface="Arial" pitchFamily="34" charset="0"/>
              </a:rPr>
              <a:t>hidup</a:t>
            </a:r>
            <a:r>
              <a:rPr lang="en-US" altLang="ko-KR" sz="1200" dirty="0">
                <a:solidFill>
                  <a:srgbClr val="69B6CC"/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rgbClr val="69B6CC"/>
                </a:solidFill>
                <a:cs typeface="Arial" pitchFamily="34" charset="0"/>
              </a:rPr>
              <a:t>dan</a:t>
            </a:r>
            <a:r>
              <a:rPr lang="en-US" altLang="ko-KR" sz="1200" dirty="0">
                <a:solidFill>
                  <a:srgbClr val="69B6CC"/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rgbClr val="69B6CC"/>
                </a:solidFill>
                <a:cs typeface="Arial" pitchFamily="34" charset="0"/>
              </a:rPr>
              <a:t>keluar</a:t>
            </a:r>
            <a:r>
              <a:rPr lang="en-US" altLang="ko-KR" sz="1200" dirty="0">
                <a:solidFill>
                  <a:srgbClr val="69B6CC"/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rgbClr val="69B6CC"/>
                </a:solidFill>
                <a:cs typeface="Arial" pitchFamily="34" charset="0"/>
              </a:rPr>
              <a:t>dari</a:t>
            </a:r>
            <a:r>
              <a:rPr lang="en-US" altLang="ko-KR" sz="1200" dirty="0">
                <a:solidFill>
                  <a:srgbClr val="69B6CC"/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rgbClr val="69B6CC"/>
                </a:solidFill>
                <a:cs typeface="Arial" pitchFamily="34" charset="0"/>
              </a:rPr>
              <a:t>pulau</a:t>
            </a:r>
            <a:r>
              <a:rPr lang="en-US" altLang="ko-KR" sz="1200" dirty="0">
                <a:solidFill>
                  <a:srgbClr val="69B6CC"/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rgbClr val="69B6CC"/>
                </a:solidFill>
                <a:cs typeface="Arial" pitchFamily="34" charset="0"/>
              </a:rPr>
              <a:t>tersebut</a:t>
            </a:r>
            <a:r>
              <a:rPr lang="en-US" altLang="ko-KR" sz="1200" dirty="0">
                <a:solidFill>
                  <a:srgbClr val="69B6CC"/>
                </a:solidFill>
                <a:cs typeface="Arial" pitchFamily="34" charset="0"/>
              </a:rPr>
              <a:t>.</a:t>
            </a:r>
          </a:p>
        </p:txBody>
      </p:sp>
      <p:sp>
        <p:nvSpPr>
          <p:cNvPr id="20" name="Rectangle 16"/>
          <p:cNvSpPr/>
          <p:nvPr/>
        </p:nvSpPr>
        <p:spPr>
          <a:xfrm rot="2700000">
            <a:off x="237727" y="1443190"/>
            <a:ext cx="202406" cy="394724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467544" y="1530843"/>
            <a:ext cx="12753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solidFill>
                  <a:schemeClr val="bg1"/>
                </a:solidFill>
                <a:cs typeface="Arial" pitchFamily="34" charset="0"/>
              </a:rPr>
              <a:t>Premise: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331640" y="1548261"/>
            <a:ext cx="7612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200" i="1" dirty="0" smtClean="0">
                <a:solidFill>
                  <a:schemeClr val="bg1"/>
                </a:solidFill>
                <a:cs typeface="Arial" pitchFamily="34" charset="0"/>
              </a:rPr>
              <a:t>“Make Everything Counts”</a:t>
            </a:r>
            <a:endParaRPr lang="en-US" altLang="ko-KR" sz="1200" i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8899" y="2095056"/>
            <a:ext cx="41901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 smtClean="0">
                <a:solidFill>
                  <a:schemeClr val="bg1"/>
                </a:solidFill>
                <a:cs typeface="Arial" pitchFamily="34" charset="0"/>
              </a:rPr>
              <a:t>Story:</a:t>
            </a:r>
            <a:endParaRPr lang="ko-KR" altLang="en-US" sz="4800" b="1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59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6" grpId="0" animBg="1"/>
      <p:bldP spid="2" grpId="0" build="p"/>
      <p:bldP spid="4" grpId="0" animBg="1"/>
      <p:bldP spid="13" grpId="0"/>
      <p:bldP spid="16" grpId="0"/>
      <p:bldP spid="19" grpId="0"/>
      <p:bldP spid="20" grpId="0" animBg="1"/>
      <p:bldP spid="22" grpId="0"/>
      <p:bldP spid="24" grpId="0"/>
      <p:bldP spid="1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164037" y="2585462"/>
            <a:ext cx="2736304" cy="274320"/>
          </a:xfrm>
        </p:spPr>
        <p:txBody>
          <a:bodyPr/>
          <a:lstStyle/>
          <a:p>
            <a:pPr>
              <a:spcBef>
                <a:spcPts val="10"/>
              </a:spcBef>
            </a:pPr>
            <a:r>
              <a:rPr lang="en-ID" sz="2800" dirty="0" smtClean="0">
                <a:latin typeface="Retro Computer" panose="02000000000000000000" pitchFamily="2" charset="0"/>
              </a:rPr>
              <a:t>Story</a:t>
            </a:r>
          </a:p>
          <a:p>
            <a:pPr>
              <a:spcBef>
                <a:spcPts val="10"/>
              </a:spcBef>
            </a:pPr>
            <a:r>
              <a:rPr lang="en-ID" sz="2800" dirty="0" smtClean="0">
                <a:latin typeface="Retro Computer" panose="02000000000000000000" pitchFamily="2" charset="0"/>
              </a:rPr>
              <a:t>Board </a:t>
            </a:r>
          </a:p>
        </p:txBody>
      </p:sp>
    </p:spTree>
    <p:extLst>
      <p:ext uri="{BB962C8B-B14F-4D97-AF65-F5344CB8AC3E}">
        <p14:creationId xmlns:p14="http://schemas.microsoft.com/office/powerpoint/2010/main" val="2905585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Story Board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3" y="815204"/>
            <a:ext cx="3312368" cy="191159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048" y="827218"/>
            <a:ext cx="3338112" cy="189958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3" y="2931791"/>
            <a:ext cx="3312368" cy="195472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048" y="2931791"/>
            <a:ext cx="3453154" cy="195472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Snip and Round Single Corner Rectangle 8"/>
          <p:cNvSpPr/>
          <p:nvPr/>
        </p:nvSpPr>
        <p:spPr>
          <a:xfrm>
            <a:off x="323528" y="827218"/>
            <a:ext cx="360040" cy="343700"/>
          </a:xfrm>
          <a:prstGeom prst="snip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d-ID" dirty="0" smtClean="0">
                <a:latin typeface="Algerian" panose="04020705040A02060702" pitchFamily="82" charset="0"/>
              </a:rPr>
              <a:t>1</a:t>
            </a:r>
            <a:endParaRPr lang="en-US" dirty="0">
              <a:latin typeface="Algerian" panose="04020705040A02060702" pitchFamily="82" charset="0"/>
            </a:endParaRPr>
          </a:p>
        </p:txBody>
      </p:sp>
      <p:sp>
        <p:nvSpPr>
          <p:cNvPr id="10" name="Snip and Round Single Corner Rectangle 9"/>
          <p:cNvSpPr/>
          <p:nvPr/>
        </p:nvSpPr>
        <p:spPr>
          <a:xfrm>
            <a:off x="4548846" y="2931791"/>
            <a:ext cx="360040" cy="343700"/>
          </a:xfrm>
          <a:prstGeom prst="snip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d-ID" dirty="0">
                <a:latin typeface="Algerian" panose="04020705040A02060702" pitchFamily="82" charset="0"/>
              </a:rPr>
              <a:t>4</a:t>
            </a:r>
            <a:endParaRPr lang="en-US" dirty="0">
              <a:latin typeface="Algerian" panose="04020705040A02060702" pitchFamily="82" charset="0"/>
            </a:endParaRPr>
          </a:p>
        </p:txBody>
      </p:sp>
      <p:sp>
        <p:nvSpPr>
          <p:cNvPr id="11" name="Snip and Round Single Corner Rectangle 10"/>
          <p:cNvSpPr/>
          <p:nvPr/>
        </p:nvSpPr>
        <p:spPr>
          <a:xfrm>
            <a:off x="328816" y="2931791"/>
            <a:ext cx="360040" cy="343700"/>
          </a:xfrm>
          <a:prstGeom prst="snip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d-ID" dirty="0">
                <a:latin typeface="Algerian" panose="04020705040A02060702" pitchFamily="82" charset="0"/>
              </a:rPr>
              <a:t>3</a:t>
            </a:r>
            <a:endParaRPr lang="en-US" dirty="0">
              <a:latin typeface="Algerian" panose="04020705040A02060702" pitchFamily="82" charset="0"/>
            </a:endParaRPr>
          </a:p>
        </p:txBody>
      </p:sp>
      <p:sp>
        <p:nvSpPr>
          <p:cNvPr id="12" name="Snip and Round Single Corner Rectangle 11"/>
          <p:cNvSpPr/>
          <p:nvPr/>
        </p:nvSpPr>
        <p:spPr>
          <a:xfrm>
            <a:off x="4553858" y="839332"/>
            <a:ext cx="360040" cy="343700"/>
          </a:xfrm>
          <a:prstGeom prst="snip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d-ID" dirty="0" smtClean="0">
                <a:latin typeface="Algerian" panose="04020705040A02060702" pitchFamily="82" charset="0"/>
              </a:rPr>
              <a:t>2</a:t>
            </a:r>
            <a:endParaRPr lang="en-US" dirty="0"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3420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Story Board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848223"/>
            <a:ext cx="3389072" cy="181131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048" y="848223"/>
            <a:ext cx="3528392" cy="181131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5" y="2887985"/>
            <a:ext cx="3389073" cy="205888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0052" y="2887985"/>
            <a:ext cx="3456384" cy="201507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" name="Snip and Round Single Corner Rectangle 9"/>
          <p:cNvSpPr/>
          <p:nvPr/>
        </p:nvSpPr>
        <p:spPr>
          <a:xfrm>
            <a:off x="323528" y="827218"/>
            <a:ext cx="360040" cy="343700"/>
          </a:xfrm>
          <a:prstGeom prst="snip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d-ID" dirty="0" smtClean="0">
                <a:latin typeface="Algerian" panose="04020705040A02060702" pitchFamily="82" charset="0"/>
              </a:rPr>
              <a:t>5</a:t>
            </a:r>
            <a:endParaRPr lang="en-US" dirty="0">
              <a:latin typeface="Algerian" panose="04020705040A02060702" pitchFamily="82" charset="0"/>
            </a:endParaRPr>
          </a:p>
        </p:txBody>
      </p:sp>
      <p:sp>
        <p:nvSpPr>
          <p:cNvPr id="11" name="Snip and Round Single Corner Rectangle 10"/>
          <p:cNvSpPr/>
          <p:nvPr/>
        </p:nvSpPr>
        <p:spPr>
          <a:xfrm>
            <a:off x="4578989" y="2931790"/>
            <a:ext cx="360040" cy="343700"/>
          </a:xfrm>
          <a:prstGeom prst="snip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d-ID" dirty="0" smtClean="0">
                <a:latin typeface="Algerian" panose="04020705040A02060702" pitchFamily="82" charset="0"/>
              </a:rPr>
              <a:t>8</a:t>
            </a:r>
            <a:endParaRPr lang="en-US" dirty="0">
              <a:latin typeface="Algerian" panose="04020705040A02060702" pitchFamily="82" charset="0"/>
            </a:endParaRPr>
          </a:p>
        </p:txBody>
      </p:sp>
      <p:sp>
        <p:nvSpPr>
          <p:cNvPr id="12" name="Snip and Round Single Corner Rectangle 11"/>
          <p:cNvSpPr/>
          <p:nvPr/>
        </p:nvSpPr>
        <p:spPr>
          <a:xfrm>
            <a:off x="4542135" y="857869"/>
            <a:ext cx="360040" cy="343700"/>
          </a:xfrm>
          <a:prstGeom prst="snip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d-ID" dirty="0" smtClean="0">
                <a:latin typeface="Algerian" panose="04020705040A02060702" pitchFamily="82" charset="0"/>
              </a:rPr>
              <a:t>6</a:t>
            </a:r>
            <a:endParaRPr lang="en-US" dirty="0">
              <a:latin typeface="Algerian" panose="04020705040A02060702" pitchFamily="82" charset="0"/>
            </a:endParaRPr>
          </a:p>
        </p:txBody>
      </p:sp>
      <p:sp>
        <p:nvSpPr>
          <p:cNvPr id="13" name="Snip and Round Single Corner Rectangle 12"/>
          <p:cNvSpPr/>
          <p:nvPr/>
        </p:nvSpPr>
        <p:spPr>
          <a:xfrm>
            <a:off x="323528" y="2931790"/>
            <a:ext cx="360040" cy="343700"/>
          </a:xfrm>
          <a:prstGeom prst="snip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d-ID" dirty="0" smtClean="0">
                <a:latin typeface="Algerian" panose="04020705040A02060702" pitchFamily="82" charset="0"/>
              </a:rPr>
              <a:t>7</a:t>
            </a:r>
            <a:endParaRPr lang="en-US" dirty="0"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9787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over and End Slide Master">
  <a:themeElements>
    <a:clrScheme name="ALLPPT-COLOR-A24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57A7BD"/>
      </a:accent1>
      <a:accent2>
        <a:srgbClr val="69B6CC"/>
      </a:accent2>
      <a:accent3>
        <a:srgbClr val="57A7BD"/>
      </a:accent3>
      <a:accent4>
        <a:srgbClr val="69B6CC"/>
      </a:accent4>
      <a:accent5>
        <a:srgbClr val="57A7BD"/>
      </a:accent5>
      <a:accent6>
        <a:srgbClr val="69B6CC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tents Slide Master">
  <a:themeElements>
    <a:clrScheme name="ALLPPT-COLOR-A24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57A7BD"/>
      </a:accent1>
      <a:accent2>
        <a:srgbClr val="69B6CC"/>
      </a:accent2>
      <a:accent3>
        <a:srgbClr val="57A7BD"/>
      </a:accent3>
      <a:accent4>
        <a:srgbClr val="69B6CC"/>
      </a:accent4>
      <a:accent5>
        <a:srgbClr val="57A7BD"/>
      </a:accent5>
      <a:accent6>
        <a:srgbClr val="69B6CC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Section Break Slide Master">
  <a:themeElements>
    <a:clrScheme name="ALLPPT-COLOR-A24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57A7BD"/>
      </a:accent1>
      <a:accent2>
        <a:srgbClr val="69B6CC"/>
      </a:accent2>
      <a:accent3>
        <a:srgbClr val="57A7BD"/>
      </a:accent3>
      <a:accent4>
        <a:srgbClr val="69B6CC"/>
      </a:accent4>
      <a:accent5>
        <a:srgbClr val="57A7BD"/>
      </a:accent5>
      <a:accent6>
        <a:srgbClr val="69B6CC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2528</TotalTime>
  <Words>305</Words>
  <Application>Microsoft Office PowerPoint</Application>
  <PresentationFormat>On-screen Show (16:9)</PresentationFormat>
  <Paragraphs>79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19</vt:i4>
      </vt:variant>
    </vt:vector>
  </HeadingPairs>
  <TitlesOfParts>
    <vt:vector size="29" baseType="lpstr">
      <vt:lpstr>Arial Unicode MS</vt:lpstr>
      <vt:lpstr>맑은 고딕</vt:lpstr>
      <vt:lpstr>Algerian</vt:lpstr>
      <vt:lpstr>Arial</vt:lpstr>
      <vt:lpstr>Cyberdyne Super-Italic</vt:lpstr>
      <vt:lpstr>Retro Computer</vt:lpstr>
      <vt:lpstr>Times New Roman</vt:lpstr>
      <vt:lpstr>Cover and End Slide Master</vt:lpstr>
      <vt:lpstr>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GoogleSlidesPPT.com;Allppt.com</dc:creator>
  <cp:lastModifiedBy>izzannugraha11@gmail.com</cp:lastModifiedBy>
  <cp:revision>162</cp:revision>
  <dcterms:created xsi:type="dcterms:W3CDTF">2016-12-05T23:26:54Z</dcterms:created>
  <dcterms:modified xsi:type="dcterms:W3CDTF">2019-03-27T03:24:22Z</dcterms:modified>
</cp:coreProperties>
</file>